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25"/>
  </p:notesMasterIdLst>
  <p:sldIdLst>
    <p:sldId id="266" r:id="rId2"/>
    <p:sldId id="267" r:id="rId3"/>
    <p:sldId id="270" r:id="rId4"/>
    <p:sldId id="271" r:id="rId5"/>
    <p:sldId id="257" r:id="rId6"/>
    <p:sldId id="262" r:id="rId7"/>
    <p:sldId id="275" r:id="rId8"/>
    <p:sldId id="276" r:id="rId9"/>
    <p:sldId id="268" r:id="rId10"/>
    <p:sldId id="277" r:id="rId11"/>
    <p:sldId id="263" r:id="rId12"/>
    <p:sldId id="269" r:id="rId13"/>
    <p:sldId id="264" r:id="rId14"/>
    <p:sldId id="265" r:id="rId15"/>
    <p:sldId id="272" r:id="rId16"/>
    <p:sldId id="258" r:id="rId17"/>
    <p:sldId id="259" r:id="rId18"/>
    <p:sldId id="261" r:id="rId19"/>
    <p:sldId id="260" r:id="rId20"/>
    <p:sldId id="274" r:id="rId21"/>
    <p:sldId id="278" r:id="rId22"/>
    <p:sldId id="273" r:id="rId23"/>
    <p:sldId id="279" r:id="rId24"/>
  </p:sldIdLst>
  <p:sldSz cx="9144000" cy="6858000" type="screen4x3"/>
  <p:notesSz cx="6858000" cy="9144000"/>
  <p:defaultTextStyle>
    <a:defPPr>
      <a:defRPr lang="en-US"/>
    </a:defPPr>
    <a:lvl1pPr algn="ctr"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FF"/>
    <a:srgbClr val="FF33CC"/>
    <a:srgbClr val="9933FF"/>
    <a:srgbClr val="9900CC"/>
    <a:srgbClr val="CC00FF"/>
    <a:srgbClr val="FFFFFF"/>
    <a:srgbClr val="FF0000"/>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7" d="100"/>
          <a:sy n="117" d="100"/>
        </p:scale>
        <p:origin x="10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3BC64FFE-ED2D-BCD3-D0A0-7F50A9E1095F}"/>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GB" altLang="en-US"/>
          </a:p>
        </p:txBody>
      </p:sp>
      <p:sp>
        <p:nvSpPr>
          <p:cNvPr id="35843" name="Rectangle 3">
            <a:extLst>
              <a:ext uri="{FF2B5EF4-FFF2-40B4-BE49-F238E27FC236}">
                <a16:creationId xmlns:a16="http://schemas.microsoft.com/office/drawing/2014/main" id="{A7DC70CB-4184-725E-6C85-F6CA6FAAE34F}"/>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35844" name="Rectangle 4">
            <a:extLst>
              <a:ext uri="{FF2B5EF4-FFF2-40B4-BE49-F238E27FC236}">
                <a16:creationId xmlns:a16="http://schemas.microsoft.com/office/drawing/2014/main" id="{A2EE8273-B56C-57D2-9FF4-9BF56ADC28B2}"/>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5845" name="Rectangle 5">
            <a:extLst>
              <a:ext uri="{FF2B5EF4-FFF2-40B4-BE49-F238E27FC236}">
                <a16:creationId xmlns:a16="http://schemas.microsoft.com/office/drawing/2014/main" id="{357307CF-9A5A-26AE-1037-7564988BE5B6}"/>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35846" name="Rectangle 6">
            <a:extLst>
              <a:ext uri="{FF2B5EF4-FFF2-40B4-BE49-F238E27FC236}">
                <a16:creationId xmlns:a16="http://schemas.microsoft.com/office/drawing/2014/main" id="{910CE453-EF8E-10CB-66E6-5BAD7AFEE4F9}"/>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GB" altLang="en-US"/>
          </a:p>
        </p:txBody>
      </p:sp>
      <p:sp>
        <p:nvSpPr>
          <p:cNvPr id="35847" name="Rectangle 7">
            <a:extLst>
              <a:ext uri="{FF2B5EF4-FFF2-40B4-BE49-F238E27FC236}">
                <a16:creationId xmlns:a16="http://schemas.microsoft.com/office/drawing/2014/main" id="{D4A122C9-2034-40C8-31CB-8DF17797D529}"/>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760903B-6864-4817-864B-CD559432F43C}"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C19A9FC-B734-9E8C-6768-180EE77818DB}"/>
              </a:ext>
            </a:extLst>
          </p:cNvPr>
          <p:cNvSpPr>
            <a:spLocks noGrp="1" noChangeArrowheads="1"/>
          </p:cNvSpPr>
          <p:nvPr>
            <p:ph type="sldNum" sz="quarter" idx="5"/>
          </p:nvPr>
        </p:nvSpPr>
        <p:spPr>
          <a:ln/>
        </p:spPr>
        <p:txBody>
          <a:bodyPr/>
          <a:lstStyle/>
          <a:p>
            <a:fld id="{B2F93206-D9F5-42CF-9C1C-BB2B2146519E}" type="slidenum">
              <a:rPr lang="en-GB" altLang="en-US"/>
              <a:pPr/>
              <a:t>1</a:t>
            </a:fld>
            <a:endParaRPr lang="en-GB" altLang="en-US"/>
          </a:p>
        </p:txBody>
      </p:sp>
      <p:sp>
        <p:nvSpPr>
          <p:cNvPr id="36866" name="Rectangle 2">
            <a:extLst>
              <a:ext uri="{FF2B5EF4-FFF2-40B4-BE49-F238E27FC236}">
                <a16:creationId xmlns:a16="http://schemas.microsoft.com/office/drawing/2014/main" id="{6BF4BA3A-3F3A-A0F1-21D9-5427AC78DF37}"/>
              </a:ext>
            </a:extLst>
          </p:cNvPr>
          <p:cNvSpPr>
            <a:spLocks noRot="1" noChangeArrowheads="1" noTextEdit="1"/>
          </p:cNvSpPr>
          <p:nvPr>
            <p:ph type="sldImg"/>
          </p:nvPr>
        </p:nvSpPr>
        <p:spPr>
          <a:ln/>
        </p:spPr>
      </p:sp>
      <p:sp>
        <p:nvSpPr>
          <p:cNvPr id="36867" name="Rectangle 3">
            <a:extLst>
              <a:ext uri="{FF2B5EF4-FFF2-40B4-BE49-F238E27FC236}">
                <a16:creationId xmlns:a16="http://schemas.microsoft.com/office/drawing/2014/main" id="{3D3FCC51-E2EB-86AB-26BC-02E5D9D3EA7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964864F-6EF1-CFA2-3C9B-8F780922E024}"/>
              </a:ext>
            </a:extLst>
          </p:cNvPr>
          <p:cNvSpPr>
            <a:spLocks noGrp="1" noChangeArrowheads="1"/>
          </p:cNvSpPr>
          <p:nvPr>
            <p:ph type="sldNum" sz="quarter" idx="5"/>
          </p:nvPr>
        </p:nvSpPr>
        <p:spPr>
          <a:ln/>
        </p:spPr>
        <p:txBody>
          <a:bodyPr/>
          <a:lstStyle/>
          <a:p>
            <a:fld id="{A5B6D71E-41C7-4074-8C56-E8F50A002BD7}" type="slidenum">
              <a:rPr lang="en-GB" altLang="en-US"/>
              <a:pPr/>
              <a:t>10</a:t>
            </a:fld>
            <a:endParaRPr lang="en-GB" altLang="en-US"/>
          </a:p>
        </p:txBody>
      </p:sp>
      <p:sp>
        <p:nvSpPr>
          <p:cNvPr id="46082" name="Rectangle 2">
            <a:extLst>
              <a:ext uri="{FF2B5EF4-FFF2-40B4-BE49-F238E27FC236}">
                <a16:creationId xmlns:a16="http://schemas.microsoft.com/office/drawing/2014/main" id="{EA4C4B70-6EF7-7904-B884-5672079548C9}"/>
              </a:ext>
            </a:extLst>
          </p:cNvPr>
          <p:cNvSpPr>
            <a:spLocks noRot="1" noChangeArrowheads="1" noTextEdit="1"/>
          </p:cNvSpPr>
          <p:nvPr>
            <p:ph type="sldImg"/>
          </p:nvPr>
        </p:nvSpPr>
        <p:spPr>
          <a:ln/>
        </p:spPr>
      </p:sp>
      <p:sp>
        <p:nvSpPr>
          <p:cNvPr id="46083" name="Rectangle 3">
            <a:extLst>
              <a:ext uri="{FF2B5EF4-FFF2-40B4-BE49-F238E27FC236}">
                <a16:creationId xmlns:a16="http://schemas.microsoft.com/office/drawing/2014/main" id="{41919B17-3404-E5F5-7001-09241EE72F6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845AA42-F329-CFE1-D44C-FDC8D3A779D7}"/>
              </a:ext>
            </a:extLst>
          </p:cNvPr>
          <p:cNvSpPr>
            <a:spLocks noGrp="1" noChangeArrowheads="1"/>
          </p:cNvSpPr>
          <p:nvPr>
            <p:ph type="sldNum" sz="quarter" idx="5"/>
          </p:nvPr>
        </p:nvSpPr>
        <p:spPr>
          <a:ln/>
        </p:spPr>
        <p:txBody>
          <a:bodyPr/>
          <a:lstStyle/>
          <a:p>
            <a:fld id="{3CAAC5D7-5402-4BAE-8D42-EECABF25542D}" type="slidenum">
              <a:rPr lang="en-GB" altLang="en-US"/>
              <a:pPr/>
              <a:t>11</a:t>
            </a:fld>
            <a:endParaRPr lang="en-GB" altLang="en-US"/>
          </a:p>
        </p:txBody>
      </p:sp>
      <p:sp>
        <p:nvSpPr>
          <p:cNvPr id="47106" name="Rectangle 2">
            <a:extLst>
              <a:ext uri="{FF2B5EF4-FFF2-40B4-BE49-F238E27FC236}">
                <a16:creationId xmlns:a16="http://schemas.microsoft.com/office/drawing/2014/main" id="{628179E5-0405-3F99-C971-21CEFCED4290}"/>
              </a:ext>
            </a:extLst>
          </p:cNvPr>
          <p:cNvSpPr>
            <a:spLocks noRot="1" noChangeArrowheads="1" noTextEdit="1"/>
          </p:cNvSpPr>
          <p:nvPr>
            <p:ph type="sldImg"/>
          </p:nvPr>
        </p:nvSpPr>
        <p:spPr>
          <a:ln/>
        </p:spPr>
      </p:sp>
      <p:sp>
        <p:nvSpPr>
          <p:cNvPr id="47107" name="Rectangle 3">
            <a:extLst>
              <a:ext uri="{FF2B5EF4-FFF2-40B4-BE49-F238E27FC236}">
                <a16:creationId xmlns:a16="http://schemas.microsoft.com/office/drawing/2014/main" id="{EACDED8A-23C3-35D7-227A-B6335707ADB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AB8E117-3FFA-6AB2-6DEF-142E286AB640}"/>
              </a:ext>
            </a:extLst>
          </p:cNvPr>
          <p:cNvSpPr>
            <a:spLocks noGrp="1" noChangeArrowheads="1"/>
          </p:cNvSpPr>
          <p:nvPr>
            <p:ph type="sldNum" sz="quarter" idx="5"/>
          </p:nvPr>
        </p:nvSpPr>
        <p:spPr>
          <a:ln/>
        </p:spPr>
        <p:txBody>
          <a:bodyPr/>
          <a:lstStyle/>
          <a:p>
            <a:fld id="{6D8A50F1-A17B-42B2-AD74-EAF049EA3A52}" type="slidenum">
              <a:rPr lang="en-GB" altLang="en-US"/>
              <a:pPr/>
              <a:t>12</a:t>
            </a:fld>
            <a:endParaRPr lang="en-GB" altLang="en-US"/>
          </a:p>
        </p:txBody>
      </p:sp>
      <p:sp>
        <p:nvSpPr>
          <p:cNvPr id="48130" name="Rectangle 2">
            <a:extLst>
              <a:ext uri="{FF2B5EF4-FFF2-40B4-BE49-F238E27FC236}">
                <a16:creationId xmlns:a16="http://schemas.microsoft.com/office/drawing/2014/main" id="{F1BC06E8-6C00-833E-3AB9-1E340CC3DCB9}"/>
              </a:ext>
            </a:extLst>
          </p:cNvPr>
          <p:cNvSpPr>
            <a:spLocks noRot="1" noChangeArrowheads="1" noTextEdit="1"/>
          </p:cNvSpPr>
          <p:nvPr>
            <p:ph type="sldImg"/>
          </p:nvPr>
        </p:nvSpPr>
        <p:spPr>
          <a:ln/>
        </p:spPr>
      </p:sp>
      <p:sp>
        <p:nvSpPr>
          <p:cNvPr id="48131" name="Rectangle 3">
            <a:extLst>
              <a:ext uri="{FF2B5EF4-FFF2-40B4-BE49-F238E27FC236}">
                <a16:creationId xmlns:a16="http://schemas.microsoft.com/office/drawing/2014/main" id="{2DD8401F-7881-BFA6-F909-E4856A7CFAA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D183F79-7FD9-8A73-F5C4-0DEA7CAFF542}"/>
              </a:ext>
            </a:extLst>
          </p:cNvPr>
          <p:cNvSpPr>
            <a:spLocks noGrp="1" noChangeArrowheads="1"/>
          </p:cNvSpPr>
          <p:nvPr>
            <p:ph type="sldNum" sz="quarter" idx="5"/>
          </p:nvPr>
        </p:nvSpPr>
        <p:spPr>
          <a:ln/>
        </p:spPr>
        <p:txBody>
          <a:bodyPr/>
          <a:lstStyle/>
          <a:p>
            <a:fld id="{E2C3B9C1-F052-47C7-9791-3F9A7667D706}" type="slidenum">
              <a:rPr lang="en-GB" altLang="en-US"/>
              <a:pPr/>
              <a:t>13</a:t>
            </a:fld>
            <a:endParaRPr lang="en-GB" altLang="en-US"/>
          </a:p>
        </p:txBody>
      </p:sp>
      <p:sp>
        <p:nvSpPr>
          <p:cNvPr id="49154" name="Rectangle 2">
            <a:extLst>
              <a:ext uri="{FF2B5EF4-FFF2-40B4-BE49-F238E27FC236}">
                <a16:creationId xmlns:a16="http://schemas.microsoft.com/office/drawing/2014/main" id="{E1BB3840-7432-4DE5-037A-B9DFDDB5D34A}"/>
              </a:ext>
            </a:extLst>
          </p:cNvPr>
          <p:cNvSpPr>
            <a:spLocks noRot="1" noChangeArrowheads="1" noTextEdit="1"/>
          </p:cNvSpPr>
          <p:nvPr>
            <p:ph type="sldImg"/>
          </p:nvPr>
        </p:nvSpPr>
        <p:spPr>
          <a:ln/>
        </p:spPr>
      </p:sp>
      <p:sp>
        <p:nvSpPr>
          <p:cNvPr id="49155" name="Rectangle 3">
            <a:extLst>
              <a:ext uri="{FF2B5EF4-FFF2-40B4-BE49-F238E27FC236}">
                <a16:creationId xmlns:a16="http://schemas.microsoft.com/office/drawing/2014/main" id="{D8A046C5-5EBA-68BB-D05D-94B45CE96EB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FC59F3B-3B33-7C88-647D-399D800C908D}"/>
              </a:ext>
            </a:extLst>
          </p:cNvPr>
          <p:cNvSpPr>
            <a:spLocks noGrp="1" noChangeArrowheads="1"/>
          </p:cNvSpPr>
          <p:nvPr>
            <p:ph type="sldNum" sz="quarter" idx="5"/>
          </p:nvPr>
        </p:nvSpPr>
        <p:spPr>
          <a:ln/>
        </p:spPr>
        <p:txBody>
          <a:bodyPr/>
          <a:lstStyle/>
          <a:p>
            <a:fld id="{03CB8F13-4EAC-4C9F-AC4A-6C71737EDF0C}" type="slidenum">
              <a:rPr lang="en-GB" altLang="en-US"/>
              <a:pPr/>
              <a:t>14</a:t>
            </a:fld>
            <a:endParaRPr lang="en-GB" altLang="en-US"/>
          </a:p>
        </p:txBody>
      </p:sp>
      <p:sp>
        <p:nvSpPr>
          <p:cNvPr id="50178" name="Rectangle 2">
            <a:extLst>
              <a:ext uri="{FF2B5EF4-FFF2-40B4-BE49-F238E27FC236}">
                <a16:creationId xmlns:a16="http://schemas.microsoft.com/office/drawing/2014/main" id="{F83056CE-4853-AE92-DED7-F047F663D07A}"/>
              </a:ext>
            </a:extLst>
          </p:cNvPr>
          <p:cNvSpPr>
            <a:spLocks noRot="1" noChangeArrowheads="1" noTextEdit="1"/>
          </p:cNvSpPr>
          <p:nvPr>
            <p:ph type="sldImg"/>
          </p:nvPr>
        </p:nvSpPr>
        <p:spPr>
          <a:ln/>
        </p:spPr>
      </p:sp>
      <p:sp>
        <p:nvSpPr>
          <p:cNvPr id="50179" name="Rectangle 3">
            <a:extLst>
              <a:ext uri="{FF2B5EF4-FFF2-40B4-BE49-F238E27FC236}">
                <a16:creationId xmlns:a16="http://schemas.microsoft.com/office/drawing/2014/main" id="{909153CF-7BF1-3881-7001-1A10C610183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97D339F-0785-CFD3-3FD7-3DB22D44C517}"/>
              </a:ext>
            </a:extLst>
          </p:cNvPr>
          <p:cNvSpPr>
            <a:spLocks noGrp="1" noChangeArrowheads="1"/>
          </p:cNvSpPr>
          <p:nvPr>
            <p:ph type="sldNum" sz="quarter" idx="5"/>
          </p:nvPr>
        </p:nvSpPr>
        <p:spPr>
          <a:ln/>
        </p:spPr>
        <p:txBody>
          <a:bodyPr/>
          <a:lstStyle/>
          <a:p>
            <a:fld id="{72B3E530-D5E0-47B2-B6D2-133C7E69522F}" type="slidenum">
              <a:rPr lang="en-GB" altLang="en-US"/>
              <a:pPr/>
              <a:t>15</a:t>
            </a:fld>
            <a:endParaRPr lang="en-GB" altLang="en-US"/>
          </a:p>
        </p:txBody>
      </p:sp>
      <p:sp>
        <p:nvSpPr>
          <p:cNvPr id="51202" name="Rectangle 2">
            <a:extLst>
              <a:ext uri="{FF2B5EF4-FFF2-40B4-BE49-F238E27FC236}">
                <a16:creationId xmlns:a16="http://schemas.microsoft.com/office/drawing/2014/main" id="{C832B3EB-38DB-78FE-0B2E-0F702B4E2862}"/>
              </a:ext>
            </a:extLst>
          </p:cNvPr>
          <p:cNvSpPr>
            <a:spLocks noRot="1" noChangeArrowheads="1" noTextEdit="1"/>
          </p:cNvSpPr>
          <p:nvPr>
            <p:ph type="sldImg"/>
          </p:nvPr>
        </p:nvSpPr>
        <p:spPr>
          <a:ln/>
        </p:spPr>
      </p:sp>
      <p:sp>
        <p:nvSpPr>
          <p:cNvPr id="51203" name="Rectangle 3">
            <a:extLst>
              <a:ext uri="{FF2B5EF4-FFF2-40B4-BE49-F238E27FC236}">
                <a16:creationId xmlns:a16="http://schemas.microsoft.com/office/drawing/2014/main" id="{903DC847-6703-958C-E56D-BFD8AA2EDC5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C24F7E1-56A5-EB50-7EA5-1EB7B86815D5}"/>
              </a:ext>
            </a:extLst>
          </p:cNvPr>
          <p:cNvSpPr>
            <a:spLocks noGrp="1" noChangeArrowheads="1"/>
          </p:cNvSpPr>
          <p:nvPr>
            <p:ph type="sldNum" sz="quarter" idx="5"/>
          </p:nvPr>
        </p:nvSpPr>
        <p:spPr>
          <a:ln/>
        </p:spPr>
        <p:txBody>
          <a:bodyPr/>
          <a:lstStyle/>
          <a:p>
            <a:fld id="{5981EF90-40EB-488E-AE03-8B2CA96A2B47}" type="slidenum">
              <a:rPr lang="en-GB" altLang="en-US"/>
              <a:pPr/>
              <a:t>16</a:t>
            </a:fld>
            <a:endParaRPr lang="en-GB" altLang="en-US"/>
          </a:p>
        </p:txBody>
      </p:sp>
      <p:sp>
        <p:nvSpPr>
          <p:cNvPr id="52226" name="Rectangle 2">
            <a:extLst>
              <a:ext uri="{FF2B5EF4-FFF2-40B4-BE49-F238E27FC236}">
                <a16:creationId xmlns:a16="http://schemas.microsoft.com/office/drawing/2014/main" id="{BEC605C6-55FA-E338-3368-44E00348C555}"/>
              </a:ext>
            </a:extLst>
          </p:cNvPr>
          <p:cNvSpPr>
            <a:spLocks noRot="1" noChangeArrowheads="1" noTextEdit="1"/>
          </p:cNvSpPr>
          <p:nvPr>
            <p:ph type="sldImg"/>
          </p:nvPr>
        </p:nvSpPr>
        <p:spPr>
          <a:ln/>
        </p:spPr>
      </p:sp>
      <p:sp>
        <p:nvSpPr>
          <p:cNvPr id="52227" name="Rectangle 3">
            <a:extLst>
              <a:ext uri="{FF2B5EF4-FFF2-40B4-BE49-F238E27FC236}">
                <a16:creationId xmlns:a16="http://schemas.microsoft.com/office/drawing/2014/main" id="{557827EF-75C7-2E3F-BBFD-1F96DC91409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8D8B6F7-A089-7C46-8C3E-25507DD50832}"/>
              </a:ext>
            </a:extLst>
          </p:cNvPr>
          <p:cNvSpPr>
            <a:spLocks noGrp="1" noChangeArrowheads="1"/>
          </p:cNvSpPr>
          <p:nvPr>
            <p:ph type="sldNum" sz="quarter" idx="5"/>
          </p:nvPr>
        </p:nvSpPr>
        <p:spPr>
          <a:ln/>
        </p:spPr>
        <p:txBody>
          <a:bodyPr/>
          <a:lstStyle/>
          <a:p>
            <a:fld id="{6996E7B1-39E8-41A4-A838-B9D38B7A1DB8}" type="slidenum">
              <a:rPr lang="en-GB" altLang="en-US"/>
              <a:pPr/>
              <a:t>17</a:t>
            </a:fld>
            <a:endParaRPr lang="en-GB" altLang="en-US"/>
          </a:p>
        </p:txBody>
      </p:sp>
      <p:sp>
        <p:nvSpPr>
          <p:cNvPr id="53250" name="Rectangle 2">
            <a:extLst>
              <a:ext uri="{FF2B5EF4-FFF2-40B4-BE49-F238E27FC236}">
                <a16:creationId xmlns:a16="http://schemas.microsoft.com/office/drawing/2014/main" id="{256F2AED-A2E2-8233-8AED-5A079FA14EF2}"/>
              </a:ext>
            </a:extLst>
          </p:cNvPr>
          <p:cNvSpPr>
            <a:spLocks noRot="1" noChangeArrowheads="1" noTextEdit="1"/>
          </p:cNvSpPr>
          <p:nvPr>
            <p:ph type="sldImg"/>
          </p:nvPr>
        </p:nvSpPr>
        <p:spPr>
          <a:ln/>
        </p:spPr>
      </p:sp>
      <p:sp>
        <p:nvSpPr>
          <p:cNvPr id="53251" name="Rectangle 3">
            <a:extLst>
              <a:ext uri="{FF2B5EF4-FFF2-40B4-BE49-F238E27FC236}">
                <a16:creationId xmlns:a16="http://schemas.microsoft.com/office/drawing/2014/main" id="{E5FD6CE8-2748-37E6-791D-E599A1BCEC6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7A99D12-1E66-BD9C-4DD3-630F67ED5DF1}"/>
              </a:ext>
            </a:extLst>
          </p:cNvPr>
          <p:cNvSpPr>
            <a:spLocks noGrp="1" noChangeArrowheads="1"/>
          </p:cNvSpPr>
          <p:nvPr>
            <p:ph type="sldNum" sz="quarter" idx="5"/>
          </p:nvPr>
        </p:nvSpPr>
        <p:spPr>
          <a:ln/>
        </p:spPr>
        <p:txBody>
          <a:bodyPr/>
          <a:lstStyle/>
          <a:p>
            <a:fld id="{0514A48D-EAB3-4300-8B81-237A8046E87F}" type="slidenum">
              <a:rPr lang="en-GB" altLang="en-US"/>
              <a:pPr/>
              <a:t>18</a:t>
            </a:fld>
            <a:endParaRPr lang="en-GB" altLang="en-US"/>
          </a:p>
        </p:txBody>
      </p:sp>
      <p:sp>
        <p:nvSpPr>
          <p:cNvPr id="54274" name="Rectangle 2">
            <a:extLst>
              <a:ext uri="{FF2B5EF4-FFF2-40B4-BE49-F238E27FC236}">
                <a16:creationId xmlns:a16="http://schemas.microsoft.com/office/drawing/2014/main" id="{86EFD79F-8D12-8B20-AF9B-FD4FE64882F0}"/>
              </a:ext>
            </a:extLst>
          </p:cNvPr>
          <p:cNvSpPr>
            <a:spLocks noRot="1" noChangeArrowheads="1" noTextEdit="1"/>
          </p:cNvSpPr>
          <p:nvPr>
            <p:ph type="sldImg"/>
          </p:nvPr>
        </p:nvSpPr>
        <p:spPr>
          <a:ln/>
        </p:spPr>
      </p:sp>
      <p:sp>
        <p:nvSpPr>
          <p:cNvPr id="54275" name="Rectangle 3">
            <a:extLst>
              <a:ext uri="{FF2B5EF4-FFF2-40B4-BE49-F238E27FC236}">
                <a16:creationId xmlns:a16="http://schemas.microsoft.com/office/drawing/2014/main" id="{446D171C-3899-E468-FE73-B0C24FFAB88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BD83AA0-5B4D-AC17-4569-4F427587A06E}"/>
              </a:ext>
            </a:extLst>
          </p:cNvPr>
          <p:cNvSpPr>
            <a:spLocks noGrp="1" noChangeArrowheads="1"/>
          </p:cNvSpPr>
          <p:nvPr>
            <p:ph type="sldNum" sz="quarter" idx="5"/>
          </p:nvPr>
        </p:nvSpPr>
        <p:spPr>
          <a:ln/>
        </p:spPr>
        <p:txBody>
          <a:bodyPr/>
          <a:lstStyle/>
          <a:p>
            <a:fld id="{AD7B47A7-B40C-4F02-9D25-7E10AB73A140}" type="slidenum">
              <a:rPr lang="en-GB" altLang="en-US"/>
              <a:pPr/>
              <a:t>19</a:t>
            </a:fld>
            <a:endParaRPr lang="en-GB" altLang="en-US"/>
          </a:p>
        </p:txBody>
      </p:sp>
      <p:sp>
        <p:nvSpPr>
          <p:cNvPr id="55298" name="Rectangle 2">
            <a:extLst>
              <a:ext uri="{FF2B5EF4-FFF2-40B4-BE49-F238E27FC236}">
                <a16:creationId xmlns:a16="http://schemas.microsoft.com/office/drawing/2014/main" id="{77BFCFA3-46A7-62FF-BDE5-D30012D655DA}"/>
              </a:ext>
            </a:extLst>
          </p:cNvPr>
          <p:cNvSpPr>
            <a:spLocks noRot="1" noChangeArrowheads="1" noTextEdit="1"/>
          </p:cNvSpPr>
          <p:nvPr>
            <p:ph type="sldImg"/>
          </p:nvPr>
        </p:nvSpPr>
        <p:spPr>
          <a:ln/>
        </p:spPr>
      </p:sp>
      <p:sp>
        <p:nvSpPr>
          <p:cNvPr id="55299" name="Rectangle 3">
            <a:extLst>
              <a:ext uri="{FF2B5EF4-FFF2-40B4-BE49-F238E27FC236}">
                <a16:creationId xmlns:a16="http://schemas.microsoft.com/office/drawing/2014/main" id="{7DB547FE-6A40-D443-1B1F-7351C218803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D1A7A44-4A80-0E9D-CA39-71580AB44DF3}"/>
              </a:ext>
            </a:extLst>
          </p:cNvPr>
          <p:cNvSpPr>
            <a:spLocks noGrp="1" noChangeArrowheads="1"/>
          </p:cNvSpPr>
          <p:nvPr>
            <p:ph type="sldNum" sz="quarter" idx="5"/>
          </p:nvPr>
        </p:nvSpPr>
        <p:spPr>
          <a:ln/>
        </p:spPr>
        <p:txBody>
          <a:bodyPr/>
          <a:lstStyle/>
          <a:p>
            <a:fld id="{57CBEA9C-7512-43D0-99D7-3AA7A06F1EFC}" type="slidenum">
              <a:rPr lang="en-GB" altLang="en-US"/>
              <a:pPr/>
              <a:t>2</a:t>
            </a:fld>
            <a:endParaRPr lang="en-GB" altLang="en-US"/>
          </a:p>
        </p:txBody>
      </p:sp>
      <p:sp>
        <p:nvSpPr>
          <p:cNvPr id="37890" name="Rectangle 2">
            <a:extLst>
              <a:ext uri="{FF2B5EF4-FFF2-40B4-BE49-F238E27FC236}">
                <a16:creationId xmlns:a16="http://schemas.microsoft.com/office/drawing/2014/main" id="{AF53658A-D91E-B8A5-1877-5311677F9DF5}"/>
              </a:ext>
            </a:extLst>
          </p:cNvPr>
          <p:cNvSpPr>
            <a:spLocks noRot="1" noChangeArrowheads="1" noTextEdit="1"/>
          </p:cNvSpPr>
          <p:nvPr>
            <p:ph type="sldImg"/>
          </p:nvPr>
        </p:nvSpPr>
        <p:spPr>
          <a:ln/>
        </p:spPr>
      </p:sp>
      <p:sp>
        <p:nvSpPr>
          <p:cNvPr id="37891" name="Rectangle 3">
            <a:extLst>
              <a:ext uri="{FF2B5EF4-FFF2-40B4-BE49-F238E27FC236}">
                <a16:creationId xmlns:a16="http://schemas.microsoft.com/office/drawing/2014/main" id="{F4A40584-A0D6-D6F3-4DA2-EBF8FF4BC4A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FE23945-43C4-C5C1-B6CF-6043F5909FB3}"/>
              </a:ext>
            </a:extLst>
          </p:cNvPr>
          <p:cNvSpPr>
            <a:spLocks noGrp="1" noChangeArrowheads="1"/>
          </p:cNvSpPr>
          <p:nvPr>
            <p:ph type="sldNum" sz="quarter" idx="5"/>
          </p:nvPr>
        </p:nvSpPr>
        <p:spPr>
          <a:ln/>
        </p:spPr>
        <p:txBody>
          <a:bodyPr/>
          <a:lstStyle/>
          <a:p>
            <a:fld id="{5C96DEBA-6F58-4DD7-9F78-B9B72C19B306}" type="slidenum">
              <a:rPr lang="en-GB" altLang="en-US"/>
              <a:pPr/>
              <a:t>20</a:t>
            </a:fld>
            <a:endParaRPr lang="en-GB" altLang="en-US"/>
          </a:p>
        </p:txBody>
      </p:sp>
      <p:sp>
        <p:nvSpPr>
          <p:cNvPr id="56322" name="Rectangle 2">
            <a:extLst>
              <a:ext uri="{FF2B5EF4-FFF2-40B4-BE49-F238E27FC236}">
                <a16:creationId xmlns:a16="http://schemas.microsoft.com/office/drawing/2014/main" id="{CBA26C48-7AE5-3464-80B7-67B0A34F81F4}"/>
              </a:ext>
            </a:extLst>
          </p:cNvPr>
          <p:cNvSpPr>
            <a:spLocks noRot="1" noChangeArrowheads="1" noTextEdit="1"/>
          </p:cNvSpPr>
          <p:nvPr>
            <p:ph type="sldImg"/>
          </p:nvPr>
        </p:nvSpPr>
        <p:spPr>
          <a:ln/>
        </p:spPr>
      </p:sp>
      <p:sp>
        <p:nvSpPr>
          <p:cNvPr id="56323" name="Rectangle 3">
            <a:extLst>
              <a:ext uri="{FF2B5EF4-FFF2-40B4-BE49-F238E27FC236}">
                <a16:creationId xmlns:a16="http://schemas.microsoft.com/office/drawing/2014/main" id="{2469ABFC-AA7C-4B7F-062B-BD05DBB1C28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C691A5E-7E09-6994-014A-ACC3DF391A71}"/>
              </a:ext>
            </a:extLst>
          </p:cNvPr>
          <p:cNvSpPr>
            <a:spLocks noGrp="1" noChangeArrowheads="1"/>
          </p:cNvSpPr>
          <p:nvPr>
            <p:ph type="sldNum" sz="quarter" idx="5"/>
          </p:nvPr>
        </p:nvSpPr>
        <p:spPr>
          <a:ln/>
        </p:spPr>
        <p:txBody>
          <a:bodyPr/>
          <a:lstStyle/>
          <a:p>
            <a:fld id="{E3CC938C-9276-4357-9B26-36C065E8E8DD}" type="slidenum">
              <a:rPr lang="en-GB" altLang="en-US"/>
              <a:pPr/>
              <a:t>21</a:t>
            </a:fld>
            <a:endParaRPr lang="en-GB" altLang="en-US"/>
          </a:p>
        </p:txBody>
      </p:sp>
      <p:sp>
        <p:nvSpPr>
          <p:cNvPr id="57346" name="Rectangle 2">
            <a:extLst>
              <a:ext uri="{FF2B5EF4-FFF2-40B4-BE49-F238E27FC236}">
                <a16:creationId xmlns:a16="http://schemas.microsoft.com/office/drawing/2014/main" id="{88AE7020-E0BD-0ACB-B2A4-02725BEFB855}"/>
              </a:ext>
            </a:extLst>
          </p:cNvPr>
          <p:cNvSpPr>
            <a:spLocks noRot="1" noChangeArrowheads="1" noTextEdit="1"/>
          </p:cNvSpPr>
          <p:nvPr>
            <p:ph type="sldImg"/>
          </p:nvPr>
        </p:nvSpPr>
        <p:spPr>
          <a:ln/>
        </p:spPr>
      </p:sp>
      <p:sp>
        <p:nvSpPr>
          <p:cNvPr id="57347" name="Rectangle 3">
            <a:extLst>
              <a:ext uri="{FF2B5EF4-FFF2-40B4-BE49-F238E27FC236}">
                <a16:creationId xmlns:a16="http://schemas.microsoft.com/office/drawing/2014/main" id="{A8867977-7544-2357-7D28-F1DC0C545BA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4E5004C-2ACD-DEF4-6418-E5DCEF38E501}"/>
              </a:ext>
            </a:extLst>
          </p:cNvPr>
          <p:cNvSpPr>
            <a:spLocks noGrp="1" noChangeArrowheads="1"/>
          </p:cNvSpPr>
          <p:nvPr>
            <p:ph type="sldNum" sz="quarter" idx="5"/>
          </p:nvPr>
        </p:nvSpPr>
        <p:spPr>
          <a:ln/>
        </p:spPr>
        <p:txBody>
          <a:bodyPr/>
          <a:lstStyle/>
          <a:p>
            <a:fld id="{ED48FCC3-88B0-4021-AD36-89E20EBEC997}" type="slidenum">
              <a:rPr lang="en-GB" altLang="en-US"/>
              <a:pPr/>
              <a:t>22</a:t>
            </a:fld>
            <a:endParaRPr lang="en-GB" altLang="en-US"/>
          </a:p>
        </p:txBody>
      </p:sp>
      <p:sp>
        <p:nvSpPr>
          <p:cNvPr id="58370" name="Rectangle 2">
            <a:extLst>
              <a:ext uri="{FF2B5EF4-FFF2-40B4-BE49-F238E27FC236}">
                <a16:creationId xmlns:a16="http://schemas.microsoft.com/office/drawing/2014/main" id="{810BBD65-1A77-D7ED-1318-939EFC58322F}"/>
              </a:ext>
            </a:extLst>
          </p:cNvPr>
          <p:cNvSpPr>
            <a:spLocks noRot="1" noChangeArrowheads="1" noTextEdit="1"/>
          </p:cNvSpPr>
          <p:nvPr>
            <p:ph type="sldImg"/>
          </p:nvPr>
        </p:nvSpPr>
        <p:spPr>
          <a:ln/>
        </p:spPr>
      </p:sp>
      <p:sp>
        <p:nvSpPr>
          <p:cNvPr id="58371" name="Rectangle 3">
            <a:extLst>
              <a:ext uri="{FF2B5EF4-FFF2-40B4-BE49-F238E27FC236}">
                <a16:creationId xmlns:a16="http://schemas.microsoft.com/office/drawing/2014/main" id="{05C6F758-CEF6-1F97-C1C7-BB0039B64BF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E80F5C4-AAA0-C9DD-749E-E4280061E8BA}"/>
              </a:ext>
            </a:extLst>
          </p:cNvPr>
          <p:cNvSpPr>
            <a:spLocks noGrp="1" noChangeArrowheads="1"/>
          </p:cNvSpPr>
          <p:nvPr>
            <p:ph type="sldNum" sz="quarter" idx="5"/>
          </p:nvPr>
        </p:nvSpPr>
        <p:spPr>
          <a:ln/>
        </p:spPr>
        <p:txBody>
          <a:bodyPr/>
          <a:lstStyle/>
          <a:p>
            <a:fld id="{418D4C03-A6EA-4A92-9D6A-45189E68113C}" type="slidenum">
              <a:rPr lang="en-GB" altLang="en-US"/>
              <a:pPr/>
              <a:t>23</a:t>
            </a:fld>
            <a:endParaRPr lang="en-GB" altLang="en-US"/>
          </a:p>
        </p:txBody>
      </p:sp>
      <p:sp>
        <p:nvSpPr>
          <p:cNvPr id="60418" name="Rectangle 2">
            <a:extLst>
              <a:ext uri="{FF2B5EF4-FFF2-40B4-BE49-F238E27FC236}">
                <a16:creationId xmlns:a16="http://schemas.microsoft.com/office/drawing/2014/main" id="{DA20732D-CE5D-005E-6A0E-B8CB9CF124A5}"/>
              </a:ext>
            </a:extLst>
          </p:cNvPr>
          <p:cNvSpPr>
            <a:spLocks noRot="1" noChangeArrowheads="1" noTextEdit="1"/>
          </p:cNvSpPr>
          <p:nvPr>
            <p:ph type="sldImg"/>
          </p:nvPr>
        </p:nvSpPr>
        <p:spPr>
          <a:xfrm>
            <a:off x="1144588" y="685800"/>
            <a:ext cx="4572000" cy="3429000"/>
          </a:xfrm>
          <a:ln/>
        </p:spPr>
      </p:sp>
      <p:sp>
        <p:nvSpPr>
          <p:cNvPr id="60419" name="Rectangle 3">
            <a:extLst>
              <a:ext uri="{FF2B5EF4-FFF2-40B4-BE49-F238E27FC236}">
                <a16:creationId xmlns:a16="http://schemas.microsoft.com/office/drawing/2014/main" id="{375C8F8C-4BD1-5D2E-DCBA-74CC29FF4542}"/>
              </a:ext>
            </a:extLst>
          </p:cNvPr>
          <p:cNvSpPr>
            <a:spLocks noGrp="1" noChangeArrowheads="1"/>
          </p:cNvSpPr>
          <p:nvPr>
            <p:ph type="body" idx="1"/>
          </p:nvPr>
        </p:nvSpPr>
        <p:spPr>
          <a:xfrm>
            <a:off x="914400" y="4343400"/>
            <a:ext cx="5029200" cy="4114800"/>
          </a:xfrm>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DD17A94-BFA2-85BC-365B-A2A3B25D7A40}"/>
              </a:ext>
            </a:extLst>
          </p:cNvPr>
          <p:cNvSpPr>
            <a:spLocks noGrp="1" noChangeArrowheads="1"/>
          </p:cNvSpPr>
          <p:nvPr>
            <p:ph type="sldNum" sz="quarter" idx="5"/>
          </p:nvPr>
        </p:nvSpPr>
        <p:spPr>
          <a:ln/>
        </p:spPr>
        <p:txBody>
          <a:bodyPr/>
          <a:lstStyle/>
          <a:p>
            <a:fld id="{4EE11FEC-54B8-4BF8-ABA0-DECF7FE0BCA3}" type="slidenum">
              <a:rPr lang="en-GB" altLang="en-US"/>
              <a:pPr/>
              <a:t>3</a:t>
            </a:fld>
            <a:endParaRPr lang="en-GB" altLang="en-US"/>
          </a:p>
        </p:txBody>
      </p:sp>
      <p:sp>
        <p:nvSpPr>
          <p:cNvPr id="38914" name="Rectangle 2">
            <a:extLst>
              <a:ext uri="{FF2B5EF4-FFF2-40B4-BE49-F238E27FC236}">
                <a16:creationId xmlns:a16="http://schemas.microsoft.com/office/drawing/2014/main" id="{3452EC9A-892A-924D-730A-7C42422923E0}"/>
              </a:ext>
            </a:extLst>
          </p:cNvPr>
          <p:cNvSpPr>
            <a:spLocks noRot="1" noChangeArrowheads="1" noTextEdit="1"/>
          </p:cNvSpPr>
          <p:nvPr>
            <p:ph type="sldImg"/>
          </p:nvPr>
        </p:nvSpPr>
        <p:spPr>
          <a:ln/>
        </p:spPr>
      </p:sp>
      <p:sp>
        <p:nvSpPr>
          <p:cNvPr id="38915" name="Rectangle 3">
            <a:extLst>
              <a:ext uri="{FF2B5EF4-FFF2-40B4-BE49-F238E27FC236}">
                <a16:creationId xmlns:a16="http://schemas.microsoft.com/office/drawing/2014/main" id="{CEE9798F-0AB1-068D-2882-B0D7556C2F4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F49CDED-DB8B-7DA9-45E1-B0B782A5E2E9}"/>
              </a:ext>
            </a:extLst>
          </p:cNvPr>
          <p:cNvSpPr>
            <a:spLocks noGrp="1" noChangeArrowheads="1"/>
          </p:cNvSpPr>
          <p:nvPr>
            <p:ph type="sldNum" sz="quarter" idx="5"/>
          </p:nvPr>
        </p:nvSpPr>
        <p:spPr>
          <a:ln/>
        </p:spPr>
        <p:txBody>
          <a:bodyPr/>
          <a:lstStyle/>
          <a:p>
            <a:fld id="{4CE140DA-0D5A-40D4-BD9C-60BC4A0DAEA8}" type="slidenum">
              <a:rPr lang="en-GB" altLang="en-US"/>
              <a:pPr/>
              <a:t>4</a:t>
            </a:fld>
            <a:endParaRPr lang="en-GB" altLang="en-US"/>
          </a:p>
        </p:txBody>
      </p:sp>
      <p:sp>
        <p:nvSpPr>
          <p:cNvPr id="39938" name="Rectangle 2">
            <a:extLst>
              <a:ext uri="{FF2B5EF4-FFF2-40B4-BE49-F238E27FC236}">
                <a16:creationId xmlns:a16="http://schemas.microsoft.com/office/drawing/2014/main" id="{DED7CDC6-5CF9-FF37-E154-FE73ED35D1A0}"/>
              </a:ext>
            </a:extLst>
          </p:cNvPr>
          <p:cNvSpPr>
            <a:spLocks noRot="1" noChangeArrowheads="1" noTextEdit="1"/>
          </p:cNvSpPr>
          <p:nvPr>
            <p:ph type="sldImg"/>
          </p:nvPr>
        </p:nvSpPr>
        <p:spPr>
          <a:ln/>
        </p:spPr>
      </p:sp>
      <p:sp>
        <p:nvSpPr>
          <p:cNvPr id="39939" name="Rectangle 3">
            <a:extLst>
              <a:ext uri="{FF2B5EF4-FFF2-40B4-BE49-F238E27FC236}">
                <a16:creationId xmlns:a16="http://schemas.microsoft.com/office/drawing/2014/main" id="{B2D6B132-5DE8-EAEE-AB20-F42F8017663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90AD0EF-EBC9-5F83-9426-22BA91777072}"/>
              </a:ext>
            </a:extLst>
          </p:cNvPr>
          <p:cNvSpPr>
            <a:spLocks noGrp="1" noChangeArrowheads="1"/>
          </p:cNvSpPr>
          <p:nvPr>
            <p:ph type="sldNum" sz="quarter" idx="5"/>
          </p:nvPr>
        </p:nvSpPr>
        <p:spPr>
          <a:ln/>
        </p:spPr>
        <p:txBody>
          <a:bodyPr/>
          <a:lstStyle/>
          <a:p>
            <a:fld id="{5DDB0209-FE5B-4C49-8C11-147945EAC3E9}" type="slidenum">
              <a:rPr lang="en-GB" altLang="en-US"/>
              <a:pPr/>
              <a:t>5</a:t>
            </a:fld>
            <a:endParaRPr lang="en-GB" altLang="en-US"/>
          </a:p>
        </p:txBody>
      </p:sp>
      <p:sp>
        <p:nvSpPr>
          <p:cNvPr id="40962" name="Rectangle 2">
            <a:extLst>
              <a:ext uri="{FF2B5EF4-FFF2-40B4-BE49-F238E27FC236}">
                <a16:creationId xmlns:a16="http://schemas.microsoft.com/office/drawing/2014/main" id="{4D39FA71-E7B1-90D5-3FB4-2B2387F86F36}"/>
              </a:ext>
            </a:extLst>
          </p:cNvPr>
          <p:cNvSpPr>
            <a:spLocks noRot="1" noChangeArrowheads="1" noTextEdit="1"/>
          </p:cNvSpPr>
          <p:nvPr>
            <p:ph type="sldImg"/>
          </p:nvPr>
        </p:nvSpPr>
        <p:spPr>
          <a:ln/>
        </p:spPr>
      </p:sp>
      <p:sp>
        <p:nvSpPr>
          <p:cNvPr id="40963" name="Rectangle 3">
            <a:extLst>
              <a:ext uri="{FF2B5EF4-FFF2-40B4-BE49-F238E27FC236}">
                <a16:creationId xmlns:a16="http://schemas.microsoft.com/office/drawing/2014/main" id="{82E86B18-7C91-C515-D8D0-3C37222463B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4C6DC0E-20B9-198C-38F7-A4E2B1B8543C}"/>
              </a:ext>
            </a:extLst>
          </p:cNvPr>
          <p:cNvSpPr>
            <a:spLocks noGrp="1" noChangeArrowheads="1"/>
          </p:cNvSpPr>
          <p:nvPr>
            <p:ph type="sldNum" sz="quarter" idx="5"/>
          </p:nvPr>
        </p:nvSpPr>
        <p:spPr>
          <a:ln/>
        </p:spPr>
        <p:txBody>
          <a:bodyPr/>
          <a:lstStyle/>
          <a:p>
            <a:fld id="{245B0E7B-6A5A-4B63-B004-456FD02662BB}" type="slidenum">
              <a:rPr lang="en-GB" altLang="en-US"/>
              <a:pPr/>
              <a:t>6</a:t>
            </a:fld>
            <a:endParaRPr lang="en-GB" altLang="en-US"/>
          </a:p>
        </p:txBody>
      </p:sp>
      <p:sp>
        <p:nvSpPr>
          <p:cNvPr id="41986" name="Rectangle 2">
            <a:extLst>
              <a:ext uri="{FF2B5EF4-FFF2-40B4-BE49-F238E27FC236}">
                <a16:creationId xmlns:a16="http://schemas.microsoft.com/office/drawing/2014/main" id="{3FB163CA-C559-5F6A-594C-A9CCD76B11DD}"/>
              </a:ext>
            </a:extLst>
          </p:cNvPr>
          <p:cNvSpPr>
            <a:spLocks noRot="1" noChangeArrowheads="1" noTextEdit="1"/>
          </p:cNvSpPr>
          <p:nvPr>
            <p:ph type="sldImg"/>
          </p:nvPr>
        </p:nvSpPr>
        <p:spPr>
          <a:ln/>
        </p:spPr>
      </p:sp>
      <p:sp>
        <p:nvSpPr>
          <p:cNvPr id="41987" name="Rectangle 3">
            <a:extLst>
              <a:ext uri="{FF2B5EF4-FFF2-40B4-BE49-F238E27FC236}">
                <a16:creationId xmlns:a16="http://schemas.microsoft.com/office/drawing/2014/main" id="{43A97B00-965D-9210-C74F-91520F5BB1C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770B0E6-BE2C-AB66-1BA8-9B86B8B7C1C3}"/>
              </a:ext>
            </a:extLst>
          </p:cNvPr>
          <p:cNvSpPr>
            <a:spLocks noGrp="1" noChangeArrowheads="1"/>
          </p:cNvSpPr>
          <p:nvPr>
            <p:ph type="sldNum" sz="quarter" idx="5"/>
          </p:nvPr>
        </p:nvSpPr>
        <p:spPr>
          <a:ln/>
        </p:spPr>
        <p:txBody>
          <a:bodyPr/>
          <a:lstStyle/>
          <a:p>
            <a:fld id="{7FD92126-BCA0-4B40-8827-EB9B9A3DCF1E}" type="slidenum">
              <a:rPr lang="en-GB" altLang="en-US"/>
              <a:pPr/>
              <a:t>7</a:t>
            </a:fld>
            <a:endParaRPr lang="en-GB" altLang="en-US"/>
          </a:p>
        </p:txBody>
      </p:sp>
      <p:sp>
        <p:nvSpPr>
          <p:cNvPr id="43010" name="Rectangle 2">
            <a:extLst>
              <a:ext uri="{FF2B5EF4-FFF2-40B4-BE49-F238E27FC236}">
                <a16:creationId xmlns:a16="http://schemas.microsoft.com/office/drawing/2014/main" id="{9CBB38D9-3AD0-D952-939E-FD16CCBD4840}"/>
              </a:ext>
            </a:extLst>
          </p:cNvPr>
          <p:cNvSpPr>
            <a:spLocks noRot="1" noChangeArrowheads="1" noTextEdit="1"/>
          </p:cNvSpPr>
          <p:nvPr>
            <p:ph type="sldImg"/>
          </p:nvPr>
        </p:nvSpPr>
        <p:spPr>
          <a:ln/>
        </p:spPr>
      </p:sp>
      <p:sp>
        <p:nvSpPr>
          <p:cNvPr id="43011" name="Rectangle 3">
            <a:extLst>
              <a:ext uri="{FF2B5EF4-FFF2-40B4-BE49-F238E27FC236}">
                <a16:creationId xmlns:a16="http://schemas.microsoft.com/office/drawing/2014/main" id="{C926AD92-8629-2605-CB66-13D1ABE01E7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27E5281-E570-22AA-643A-37B0C8ADC9D7}"/>
              </a:ext>
            </a:extLst>
          </p:cNvPr>
          <p:cNvSpPr>
            <a:spLocks noGrp="1" noChangeArrowheads="1"/>
          </p:cNvSpPr>
          <p:nvPr>
            <p:ph type="sldNum" sz="quarter" idx="5"/>
          </p:nvPr>
        </p:nvSpPr>
        <p:spPr>
          <a:ln/>
        </p:spPr>
        <p:txBody>
          <a:bodyPr/>
          <a:lstStyle/>
          <a:p>
            <a:fld id="{6E62CCFB-7986-4458-82B7-18558A57CE36}" type="slidenum">
              <a:rPr lang="en-GB" altLang="en-US"/>
              <a:pPr/>
              <a:t>8</a:t>
            </a:fld>
            <a:endParaRPr lang="en-GB" altLang="en-US"/>
          </a:p>
        </p:txBody>
      </p:sp>
      <p:sp>
        <p:nvSpPr>
          <p:cNvPr id="44034" name="Rectangle 2">
            <a:extLst>
              <a:ext uri="{FF2B5EF4-FFF2-40B4-BE49-F238E27FC236}">
                <a16:creationId xmlns:a16="http://schemas.microsoft.com/office/drawing/2014/main" id="{B91CBB16-6257-B02D-4F8F-44F323518BB6}"/>
              </a:ext>
            </a:extLst>
          </p:cNvPr>
          <p:cNvSpPr>
            <a:spLocks noRot="1" noChangeArrowheads="1" noTextEdit="1"/>
          </p:cNvSpPr>
          <p:nvPr>
            <p:ph type="sldImg"/>
          </p:nvPr>
        </p:nvSpPr>
        <p:spPr>
          <a:ln/>
        </p:spPr>
      </p:sp>
      <p:sp>
        <p:nvSpPr>
          <p:cNvPr id="44035" name="Rectangle 3">
            <a:extLst>
              <a:ext uri="{FF2B5EF4-FFF2-40B4-BE49-F238E27FC236}">
                <a16:creationId xmlns:a16="http://schemas.microsoft.com/office/drawing/2014/main" id="{18EE14F3-8D5F-4499-674B-1E6317BE367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99228A6-EBB6-CC1B-1359-820D7A7F2EEC}"/>
              </a:ext>
            </a:extLst>
          </p:cNvPr>
          <p:cNvSpPr>
            <a:spLocks noGrp="1" noChangeArrowheads="1"/>
          </p:cNvSpPr>
          <p:nvPr>
            <p:ph type="sldNum" sz="quarter" idx="5"/>
          </p:nvPr>
        </p:nvSpPr>
        <p:spPr>
          <a:ln/>
        </p:spPr>
        <p:txBody>
          <a:bodyPr/>
          <a:lstStyle/>
          <a:p>
            <a:fld id="{A005E3A4-84ED-49E0-B9C7-56488AE22921}" type="slidenum">
              <a:rPr lang="en-GB" altLang="en-US"/>
              <a:pPr/>
              <a:t>9</a:t>
            </a:fld>
            <a:endParaRPr lang="en-GB" altLang="en-US"/>
          </a:p>
        </p:txBody>
      </p:sp>
      <p:sp>
        <p:nvSpPr>
          <p:cNvPr id="45058" name="Rectangle 2">
            <a:extLst>
              <a:ext uri="{FF2B5EF4-FFF2-40B4-BE49-F238E27FC236}">
                <a16:creationId xmlns:a16="http://schemas.microsoft.com/office/drawing/2014/main" id="{C0C494B8-E988-3687-FA08-E17FC1C06BEA}"/>
              </a:ext>
            </a:extLst>
          </p:cNvPr>
          <p:cNvSpPr>
            <a:spLocks noRot="1" noChangeArrowheads="1" noTextEdit="1"/>
          </p:cNvSpPr>
          <p:nvPr>
            <p:ph type="sldImg"/>
          </p:nvPr>
        </p:nvSpPr>
        <p:spPr>
          <a:ln/>
        </p:spPr>
      </p:sp>
      <p:sp>
        <p:nvSpPr>
          <p:cNvPr id="45059" name="Rectangle 3">
            <a:extLst>
              <a:ext uri="{FF2B5EF4-FFF2-40B4-BE49-F238E27FC236}">
                <a16:creationId xmlns:a16="http://schemas.microsoft.com/office/drawing/2014/main" id="{7CF56743-0FE2-B429-A3B4-7119500FAF32}"/>
              </a:ext>
            </a:extLst>
          </p:cNvPr>
          <p:cNvSpPr>
            <a:spLocks noGrp="1" noChangeArrowheads="1"/>
          </p:cNvSpPr>
          <p:nvPr>
            <p:ph type="body" idx="1"/>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551BF054-2B8C-2C0D-EC3A-14071276D1DC}"/>
              </a:ext>
            </a:extLst>
          </p:cNvPr>
          <p:cNvSpPr>
            <a:spLocks noChangeArrowheads="1"/>
          </p:cNvSpPr>
          <p:nvPr/>
        </p:nvSpPr>
        <p:spPr bwMode="ltGray">
          <a:xfrm>
            <a:off x="0" y="0"/>
            <a:ext cx="825500" cy="6858000"/>
          </a:xfrm>
          <a:prstGeom prst="rect">
            <a:avLst/>
          </a:prstGeom>
          <a:solidFill>
            <a:schemeClr val="tx2">
              <a:alpha val="50000"/>
            </a:schemeClr>
          </a:solidFill>
          <a:ln>
            <a:noFill/>
          </a:ln>
          <a:extLst>
            <a:ext uri="{91240B29-F687-4F45-9708-019B960494DF}">
              <a14:hiddenLine xmlns:a14="http://schemas.microsoft.com/office/drawing/2010/main" w="9525">
                <a:solidFill>
                  <a:schemeClr val="bg1"/>
                </a:solidFill>
                <a:miter lim="800000"/>
                <a:headEnd/>
                <a:tailEnd/>
              </a14:hiddenLine>
            </a:ext>
          </a:extLst>
        </p:spPr>
        <p:txBody>
          <a:bodyPr wrap="none" anchor="ctr"/>
          <a:lstStyle/>
          <a:p>
            <a:endParaRPr lang="en-GB"/>
          </a:p>
        </p:txBody>
      </p:sp>
      <p:sp>
        <p:nvSpPr>
          <p:cNvPr id="19459" name="Rectangle 3">
            <a:extLst>
              <a:ext uri="{FF2B5EF4-FFF2-40B4-BE49-F238E27FC236}">
                <a16:creationId xmlns:a16="http://schemas.microsoft.com/office/drawing/2014/main" id="{CEA55A5B-99F0-D170-B0CF-609ECADB910E}"/>
              </a:ext>
            </a:extLst>
          </p:cNvPr>
          <p:cNvSpPr>
            <a:spLocks noGrp="1" noChangeArrowheads="1"/>
          </p:cNvSpPr>
          <p:nvPr>
            <p:ph type="ctrTitle"/>
          </p:nvPr>
        </p:nvSpPr>
        <p:spPr>
          <a:xfrm>
            <a:off x="685800" y="2133600"/>
            <a:ext cx="7772400" cy="1143000"/>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lvl1pPr>
          </a:lstStyle>
          <a:p>
            <a:pPr lvl="0"/>
            <a:r>
              <a:rPr lang="en-US" altLang="en-US" noProof="0"/>
              <a:t>Click to edit Master title style</a:t>
            </a:r>
          </a:p>
        </p:txBody>
      </p:sp>
      <p:sp>
        <p:nvSpPr>
          <p:cNvPr id="19460" name="Rectangle 4">
            <a:extLst>
              <a:ext uri="{FF2B5EF4-FFF2-40B4-BE49-F238E27FC236}">
                <a16:creationId xmlns:a16="http://schemas.microsoft.com/office/drawing/2014/main" id="{D475F8DD-FAB1-E05B-D3D6-471CFAF4CD30}"/>
              </a:ext>
            </a:extLst>
          </p:cNvPr>
          <p:cNvSpPr>
            <a:spLocks noGrp="1" noChangeArrowheads="1"/>
          </p:cNvSpPr>
          <p:nvPr>
            <p:ph type="subTitle" idx="1"/>
          </p:nvPr>
        </p:nvSpPr>
        <p:spPr>
          <a:xfrm>
            <a:off x="1447800" y="3886200"/>
            <a:ext cx="6400800" cy="1752600"/>
          </a:xfrm>
        </p:spPr>
        <p:txBody>
          <a:bodyPr/>
          <a:lstStyle>
            <a:lvl1pPr marL="0" indent="0" algn="ctr">
              <a:buFont typeface="Monotype Sorts" pitchFamily="2" charset="2"/>
              <a:buNone/>
              <a:defRPr/>
            </a:lvl1pPr>
          </a:lstStyle>
          <a:p>
            <a:pPr lvl="0"/>
            <a:r>
              <a:rPr lang="en-US" altLang="en-US" noProof="0"/>
              <a:t>Click to edit Master subtitle style</a:t>
            </a:r>
          </a:p>
        </p:txBody>
      </p:sp>
      <p:sp>
        <p:nvSpPr>
          <p:cNvPr id="19461" name="Rectangle 5">
            <a:extLst>
              <a:ext uri="{FF2B5EF4-FFF2-40B4-BE49-F238E27FC236}">
                <a16:creationId xmlns:a16="http://schemas.microsoft.com/office/drawing/2014/main" id="{138DD3C9-309F-7BAC-9304-B4AEAA5C72E7}"/>
              </a:ext>
            </a:extLst>
          </p:cNvPr>
          <p:cNvSpPr>
            <a:spLocks noGrp="1" noChangeArrowheads="1"/>
          </p:cNvSpPr>
          <p:nvPr>
            <p:ph type="dt" sz="half" idx="2"/>
          </p:nvPr>
        </p:nvSpPr>
        <p:spPr/>
        <p:txBody>
          <a:bodyPr/>
          <a:lstStyle>
            <a:lvl1pPr>
              <a:defRPr>
                <a:solidFill>
                  <a:srgbClr val="CCECFF"/>
                </a:solidFill>
              </a:defRPr>
            </a:lvl1pPr>
          </a:lstStyle>
          <a:p>
            <a:endParaRPr lang="en-US" altLang="en-US"/>
          </a:p>
        </p:txBody>
      </p:sp>
      <p:sp>
        <p:nvSpPr>
          <p:cNvPr id="19462" name="Rectangle 6">
            <a:extLst>
              <a:ext uri="{FF2B5EF4-FFF2-40B4-BE49-F238E27FC236}">
                <a16:creationId xmlns:a16="http://schemas.microsoft.com/office/drawing/2014/main" id="{F0E780D0-C416-08A9-B4DC-B2139FB53ABB}"/>
              </a:ext>
            </a:extLst>
          </p:cNvPr>
          <p:cNvSpPr>
            <a:spLocks noGrp="1" noChangeArrowheads="1"/>
          </p:cNvSpPr>
          <p:nvPr>
            <p:ph type="ftr" sz="quarter" idx="3"/>
          </p:nvPr>
        </p:nvSpPr>
        <p:spPr/>
        <p:txBody>
          <a:bodyPr/>
          <a:lstStyle>
            <a:lvl1pPr>
              <a:defRPr>
                <a:solidFill>
                  <a:srgbClr val="CCECFF"/>
                </a:solidFill>
              </a:defRPr>
            </a:lvl1pPr>
          </a:lstStyle>
          <a:p>
            <a:endParaRPr lang="en-US" altLang="en-US"/>
          </a:p>
        </p:txBody>
      </p:sp>
      <p:sp>
        <p:nvSpPr>
          <p:cNvPr id="19463" name="Rectangle 7">
            <a:extLst>
              <a:ext uri="{FF2B5EF4-FFF2-40B4-BE49-F238E27FC236}">
                <a16:creationId xmlns:a16="http://schemas.microsoft.com/office/drawing/2014/main" id="{EE1996E0-06D2-F5D3-77C3-C7A46B7DB7B8}"/>
              </a:ext>
            </a:extLst>
          </p:cNvPr>
          <p:cNvSpPr>
            <a:spLocks noGrp="1" noChangeArrowheads="1"/>
          </p:cNvSpPr>
          <p:nvPr>
            <p:ph type="sldNum" sz="quarter" idx="4"/>
          </p:nvPr>
        </p:nvSpPr>
        <p:spPr/>
        <p:txBody>
          <a:bodyPr/>
          <a:lstStyle>
            <a:lvl1pPr>
              <a:defRPr>
                <a:solidFill>
                  <a:srgbClr val="CCECFF"/>
                </a:solidFill>
              </a:defRPr>
            </a:lvl1pPr>
          </a:lstStyle>
          <a:p>
            <a:fld id="{9B7C4724-CA5F-4E11-B34F-1B549EC6154C}" type="slidenum">
              <a:rPr lang="en-US" altLang="en-US"/>
              <a:pPr/>
              <a:t>‹#›</a:t>
            </a:fld>
            <a:endParaRPr lang="en-US" altLang="en-US"/>
          </a:p>
        </p:txBody>
      </p:sp>
      <p:sp>
        <p:nvSpPr>
          <p:cNvPr id="19464" name="Rectangle 8">
            <a:extLst>
              <a:ext uri="{FF2B5EF4-FFF2-40B4-BE49-F238E27FC236}">
                <a16:creationId xmlns:a16="http://schemas.microsoft.com/office/drawing/2014/main" id="{3FB92CAB-2033-BA0E-4D16-9BB517D8BB39}"/>
              </a:ext>
            </a:extLst>
          </p:cNvPr>
          <p:cNvSpPr>
            <a:spLocks noChangeArrowheads="1"/>
          </p:cNvSpPr>
          <p:nvPr/>
        </p:nvSpPr>
        <p:spPr bwMode="ltGray">
          <a:xfrm>
            <a:off x="0" y="3543300"/>
            <a:ext cx="3343275" cy="122238"/>
          </a:xfrm>
          <a:prstGeom prst="rect">
            <a:avLst/>
          </a:prstGeom>
          <a:solidFill>
            <a:schemeClr val="bg2">
              <a:alpha val="50000"/>
            </a:scheme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GB"/>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2000"/>
                                  </p:stCondLst>
                                  <p:childTnLst>
                                    <p:set>
                                      <p:cBhvr>
                                        <p:cTn id="6" dur="1" fill="hold">
                                          <p:stCondLst>
                                            <p:cond delay="0"/>
                                          </p:stCondLst>
                                        </p:cTn>
                                        <p:tgtEl>
                                          <p:spTgt spid="19458"/>
                                        </p:tgtEl>
                                        <p:attrNameLst>
                                          <p:attrName>style.visibility</p:attrName>
                                        </p:attrNameLst>
                                      </p:cBhvr>
                                      <p:to>
                                        <p:strVal val="visible"/>
                                      </p:to>
                                    </p:set>
                                    <p:animEffect transition="in" filter="wipe(up)">
                                      <p:cBhvr>
                                        <p:cTn id="7" dur="500"/>
                                        <p:tgtEl>
                                          <p:spTgt spid="19458"/>
                                        </p:tgtEl>
                                      </p:cBhvr>
                                    </p:animEffect>
                                  </p:childTnLst>
                                </p:cTn>
                              </p:par>
                            </p:childTnLst>
                          </p:cTn>
                        </p:par>
                        <p:par>
                          <p:cTn id="8" fill="hold" nodeType="afterGroup">
                            <p:stCondLst>
                              <p:cond delay="2500"/>
                            </p:stCondLst>
                            <p:childTnLst>
                              <p:par>
                                <p:cTn id="9" presetID="22" presetClass="entr" presetSubtype="2" fill="hold" nodeType="afterEffect">
                                  <p:stCondLst>
                                    <p:cond delay="3000"/>
                                  </p:stCondLst>
                                  <p:childTnLst>
                                    <p:set>
                                      <p:cBhvr>
                                        <p:cTn id="10" dur="1" fill="hold">
                                          <p:stCondLst>
                                            <p:cond delay="0"/>
                                          </p:stCondLst>
                                        </p:cTn>
                                        <p:tgtEl>
                                          <p:spTgt spid="19464"/>
                                        </p:tgtEl>
                                        <p:attrNameLst>
                                          <p:attrName>style.visibility</p:attrName>
                                        </p:attrNameLst>
                                      </p:cBhvr>
                                      <p:to>
                                        <p:strVal val="visible"/>
                                      </p:to>
                                    </p:set>
                                    <p:animEffect transition="in" filter="wipe(right)">
                                      <p:cBhvr>
                                        <p:cTn id="11" dur="500"/>
                                        <p:tgtEl>
                                          <p:spTgt spid="194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0AEBE-DB4C-67BE-7FF5-DFA47AF4584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EB86472-B62C-7B94-89CF-F2E5773D69E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2C8FFF-84CC-25E6-0190-C784A789112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82367B6-C62D-A814-7975-E27753E24AE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6A14BFD-E8EF-6D6C-9348-AC665FFEE82F}"/>
              </a:ext>
            </a:extLst>
          </p:cNvPr>
          <p:cNvSpPr>
            <a:spLocks noGrp="1"/>
          </p:cNvSpPr>
          <p:nvPr>
            <p:ph type="sldNum" sz="quarter" idx="12"/>
          </p:nvPr>
        </p:nvSpPr>
        <p:spPr/>
        <p:txBody>
          <a:bodyPr/>
          <a:lstStyle>
            <a:lvl1pPr>
              <a:defRPr/>
            </a:lvl1pPr>
          </a:lstStyle>
          <a:p>
            <a:fld id="{460D3227-2704-4781-B77E-D98BFB4068DB}" type="slidenum">
              <a:rPr lang="en-US" altLang="en-US"/>
              <a:pPr/>
              <a:t>‹#›</a:t>
            </a:fld>
            <a:endParaRPr lang="en-US" altLang="en-US"/>
          </a:p>
        </p:txBody>
      </p:sp>
    </p:spTree>
    <p:extLst>
      <p:ext uri="{BB962C8B-B14F-4D97-AF65-F5344CB8AC3E}">
        <p14:creationId xmlns:p14="http://schemas.microsoft.com/office/powerpoint/2010/main" val="192544600"/>
      </p:ext>
    </p:extLst>
  </p:cSld>
  <p:clrMapOvr>
    <a:masterClrMapping/>
  </p:clrMapOvr>
  <p:transition spd="slow">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82EFE6-6D1A-5589-C721-655C760D5A75}"/>
              </a:ext>
            </a:extLst>
          </p:cNvPr>
          <p:cNvSpPr>
            <a:spLocks noGrp="1"/>
          </p:cNvSpPr>
          <p:nvPr>
            <p:ph type="title" orient="vert"/>
          </p:nvPr>
        </p:nvSpPr>
        <p:spPr>
          <a:xfrm>
            <a:off x="6400800" y="457200"/>
            <a:ext cx="2057400" cy="56388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A70F12D-77BC-3159-1CCA-A8B0C12AC3BE}"/>
              </a:ext>
            </a:extLst>
          </p:cNvPr>
          <p:cNvSpPr>
            <a:spLocks noGrp="1"/>
          </p:cNvSpPr>
          <p:nvPr>
            <p:ph type="body" orient="vert" idx="1"/>
          </p:nvPr>
        </p:nvSpPr>
        <p:spPr>
          <a:xfrm>
            <a:off x="228600" y="457200"/>
            <a:ext cx="60198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7B83DF-EEF3-A2CB-F0B3-71D8C194F566}"/>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AC4AD1F-42D3-98F8-A502-58A24E935A8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78E5635-4878-345B-CE1F-C368BDEB43CA}"/>
              </a:ext>
            </a:extLst>
          </p:cNvPr>
          <p:cNvSpPr>
            <a:spLocks noGrp="1"/>
          </p:cNvSpPr>
          <p:nvPr>
            <p:ph type="sldNum" sz="quarter" idx="12"/>
          </p:nvPr>
        </p:nvSpPr>
        <p:spPr/>
        <p:txBody>
          <a:bodyPr/>
          <a:lstStyle>
            <a:lvl1pPr>
              <a:defRPr/>
            </a:lvl1pPr>
          </a:lstStyle>
          <a:p>
            <a:fld id="{0C54DF38-D575-4BAD-94D8-6C48D3DC8763}" type="slidenum">
              <a:rPr lang="en-US" altLang="en-US"/>
              <a:pPr/>
              <a:t>‹#›</a:t>
            </a:fld>
            <a:endParaRPr lang="en-US" altLang="en-US"/>
          </a:p>
        </p:txBody>
      </p:sp>
    </p:spTree>
    <p:extLst>
      <p:ext uri="{BB962C8B-B14F-4D97-AF65-F5344CB8AC3E}">
        <p14:creationId xmlns:p14="http://schemas.microsoft.com/office/powerpoint/2010/main" val="808097484"/>
      </p:ext>
    </p:extLst>
  </p:cSld>
  <p:clrMapOvr>
    <a:masterClrMapping/>
  </p:clrMapOvr>
  <p:transition spd="slow">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381AB-1C8B-A9B8-4BA5-4FB8B9A3329E}"/>
              </a:ext>
            </a:extLst>
          </p:cNvPr>
          <p:cNvSpPr>
            <a:spLocks noGrp="1"/>
          </p:cNvSpPr>
          <p:nvPr>
            <p:ph type="title"/>
          </p:nvPr>
        </p:nvSpPr>
        <p:spPr>
          <a:xfrm>
            <a:off x="228600" y="457200"/>
            <a:ext cx="7772400" cy="1143000"/>
          </a:xfrm>
        </p:spPr>
        <p:txBody>
          <a:bodyPr/>
          <a:lstStyle/>
          <a:p>
            <a:r>
              <a:rPr lang="en-US"/>
              <a:t>Click to edit Master title style</a:t>
            </a:r>
            <a:endParaRPr lang="en-GB"/>
          </a:p>
        </p:txBody>
      </p:sp>
      <p:sp>
        <p:nvSpPr>
          <p:cNvPr id="3" name="Online Image Placeholder 2">
            <a:extLst>
              <a:ext uri="{FF2B5EF4-FFF2-40B4-BE49-F238E27FC236}">
                <a16:creationId xmlns:a16="http://schemas.microsoft.com/office/drawing/2014/main" id="{85C133DF-2ACC-0E14-EC13-B2C1EF428205}"/>
              </a:ext>
            </a:extLst>
          </p:cNvPr>
          <p:cNvSpPr>
            <a:spLocks noGrp="1"/>
          </p:cNvSpPr>
          <p:nvPr>
            <p:ph type="clipArt" sz="half" idx="1"/>
          </p:nvPr>
        </p:nvSpPr>
        <p:spPr>
          <a:xfrm>
            <a:off x="685800" y="1981200"/>
            <a:ext cx="3810000" cy="4114800"/>
          </a:xfrm>
        </p:spPr>
        <p:txBody>
          <a:bodyPr/>
          <a:lstStyle/>
          <a:p>
            <a:endParaRPr lang="en-GB"/>
          </a:p>
        </p:txBody>
      </p:sp>
      <p:sp>
        <p:nvSpPr>
          <p:cNvPr id="4" name="Text Placeholder 3">
            <a:extLst>
              <a:ext uri="{FF2B5EF4-FFF2-40B4-BE49-F238E27FC236}">
                <a16:creationId xmlns:a16="http://schemas.microsoft.com/office/drawing/2014/main" id="{4EE526CC-E615-038F-793A-034B9CB3F7E6}"/>
              </a:ext>
            </a:extLst>
          </p:cNvPr>
          <p:cNvSpPr>
            <a:spLocks noGrp="1"/>
          </p:cNvSpPr>
          <p:nvPr>
            <p:ph type="body"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7AC0B94-92FF-8E96-D47D-FF978C7D8353}"/>
              </a:ext>
            </a:extLst>
          </p:cNvPr>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B1A5288-EFA5-8191-4DD4-9312CC20E687}"/>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9A4F2C25-4FF7-FF9B-43D1-77E8B6BCBB6F}"/>
              </a:ext>
            </a:extLst>
          </p:cNvPr>
          <p:cNvSpPr>
            <a:spLocks noGrp="1"/>
          </p:cNvSpPr>
          <p:nvPr>
            <p:ph type="sldNum" sz="quarter" idx="12"/>
          </p:nvPr>
        </p:nvSpPr>
        <p:spPr>
          <a:xfrm>
            <a:off x="6553200" y="6248400"/>
            <a:ext cx="1905000" cy="457200"/>
          </a:xfrm>
        </p:spPr>
        <p:txBody>
          <a:bodyPr/>
          <a:lstStyle>
            <a:lvl1pPr>
              <a:defRPr/>
            </a:lvl1pPr>
          </a:lstStyle>
          <a:p>
            <a:fld id="{9E6340F6-9A18-4431-815F-EC0F6BA0DF0A}" type="slidenum">
              <a:rPr lang="en-US" altLang="en-US"/>
              <a:pPr/>
              <a:t>‹#›</a:t>
            </a:fld>
            <a:endParaRPr lang="en-US" altLang="en-US"/>
          </a:p>
        </p:txBody>
      </p:sp>
    </p:spTree>
    <p:extLst>
      <p:ext uri="{BB962C8B-B14F-4D97-AF65-F5344CB8AC3E}">
        <p14:creationId xmlns:p14="http://schemas.microsoft.com/office/powerpoint/2010/main" val="1346771496"/>
      </p:ext>
    </p:extLst>
  </p:cSld>
  <p:clrMapOvr>
    <a:masterClrMapping/>
  </p:clrMapOvr>
  <p:transition spd="slow">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5672B-B573-A8FE-5B08-FDEE3ED2CC71}"/>
              </a:ext>
            </a:extLst>
          </p:cNvPr>
          <p:cNvSpPr>
            <a:spLocks noGrp="1"/>
          </p:cNvSpPr>
          <p:nvPr>
            <p:ph type="title"/>
          </p:nvPr>
        </p:nvSpPr>
        <p:spPr>
          <a:xfrm>
            <a:off x="228600" y="457200"/>
            <a:ext cx="7772400" cy="11430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4F7CA34-3165-0D14-7DB8-19B8DBDF065E}"/>
              </a:ext>
            </a:extLst>
          </p:cNvPr>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Online Image Placeholder 3">
            <a:extLst>
              <a:ext uri="{FF2B5EF4-FFF2-40B4-BE49-F238E27FC236}">
                <a16:creationId xmlns:a16="http://schemas.microsoft.com/office/drawing/2014/main" id="{8D5D1EAA-F1E8-4F73-1299-43D6A783B8ED}"/>
              </a:ext>
            </a:extLst>
          </p:cNvPr>
          <p:cNvSpPr>
            <a:spLocks noGrp="1"/>
          </p:cNvSpPr>
          <p:nvPr>
            <p:ph type="clipArt" sz="half" idx="2"/>
          </p:nvPr>
        </p:nvSpPr>
        <p:spPr>
          <a:xfrm>
            <a:off x="4648200" y="1981200"/>
            <a:ext cx="3810000" cy="4114800"/>
          </a:xfrm>
        </p:spPr>
        <p:txBody>
          <a:bodyPr/>
          <a:lstStyle/>
          <a:p>
            <a:endParaRPr lang="en-GB"/>
          </a:p>
        </p:txBody>
      </p:sp>
      <p:sp>
        <p:nvSpPr>
          <p:cNvPr id="5" name="Date Placeholder 4">
            <a:extLst>
              <a:ext uri="{FF2B5EF4-FFF2-40B4-BE49-F238E27FC236}">
                <a16:creationId xmlns:a16="http://schemas.microsoft.com/office/drawing/2014/main" id="{BCBF8775-5691-D45D-1843-5BA466C93024}"/>
              </a:ext>
            </a:extLst>
          </p:cNvPr>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99BADCA0-4F57-D586-145F-C8C069F89B93}"/>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9AADBFE9-ABEF-3648-EDA3-0AEE4A85AB62}"/>
              </a:ext>
            </a:extLst>
          </p:cNvPr>
          <p:cNvSpPr>
            <a:spLocks noGrp="1"/>
          </p:cNvSpPr>
          <p:nvPr>
            <p:ph type="sldNum" sz="quarter" idx="12"/>
          </p:nvPr>
        </p:nvSpPr>
        <p:spPr>
          <a:xfrm>
            <a:off x="6553200" y="6248400"/>
            <a:ext cx="1905000" cy="457200"/>
          </a:xfrm>
        </p:spPr>
        <p:txBody>
          <a:bodyPr/>
          <a:lstStyle>
            <a:lvl1pPr>
              <a:defRPr/>
            </a:lvl1pPr>
          </a:lstStyle>
          <a:p>
            <a:fld id="{8E868360-6799-4B51-98FF-2262C0CDD13B}" type="slidenum">
              <a:rPr lang="en-US" altLang="en-US"/>
              <a:pPr/>
              <a:t>‹#›</a:t>
            </a:fld>
            <a:endParaRPr lang="en-US" altLang="en-US"/>
          </a:p>
        </p:txBody>
      </p:sp>
    </p:spTree>
    <p:extLst>
      <p:ext uri="{BB962C8B-B14F-4D97-AF65-F5344CB8AC3E}">
        <p14:creationId xmlns:p14="http://schemas.microsoft.com/office/powerpoint/2010/main" val="2293559170"/>
      </p:ext>
    </p:extLst>
  </p:cSld>
  <p:clrMapOvr>
    <a:masterClrMapping/>
  </p:clrMapOvr>
  <p:transition spd="slow">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DD063-D78F-80A5-2D0C-392970E7C58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852BBD1-3F32-7E21-D723-6F02FEB039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BE2F003-CD90-58D9-CF04-20D7869CB7C2}"/>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9380107-5639-2CFC-CB47-6BE591D6A8D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98DC7F5-9981-93BB-ADB2-D12B3BE53030}"/>
              </a:ext>
            </a:extLst>
          </p:cNvPr>
          <p:cNvSpPr>
            <a:spLocks noGrp="1"/>
          </p:cNvSpPr>
          <p:nvPr>
            <p:ph type="sldNum" sz="quarter" idx="12"/>
          </p:nvPr>
        </p:nvSpPr>
        <p:spPr/>
        <p:txBody>
          <a:bodyPr/>
          <a:lstStyle>
            <a:lvl1pPr>
              <a:defRPr/>
            </a:lvl1pPr>
          </a:lstStyle>
          <a:p>
            <a:fld id="{80FA9034-C3C4-42D8-8771-D7387118C961}" type="slidenum">
              <a:rPr lang="en-US" altLang="en-US"/>
              <a:pPr/>
              <a:t>‹#›</a:t>
            </a:fld>
            <a:endParaRPr lang="en-US" altLang="en-US"/>
          </a:p>
        </p:txBody>
      </p:sp>
    </p:spTree>
    <p:extLst>
      <p:ext uri="{BB962C8B-B14F-4D97-AF65-F5344CB8AC3E}">
        <p14:creationId xmlns:p14="http://schemas.microsoft.com/office/powerpoint/2010/main" val="287916621"/>
      </p:ext>
    </p:extLst>
  </p:cSld>
  <p:clrMapOvr>
    <a:masterClrMapping/>
  </p:clrMapOvr>
  <p:transition spd="slow">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8EF07-55A9-1CD0-D726-D2A7987F2875}"/>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4733016-97B9-C246-82B1-377CEC172CF3}"/>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5C831768-BBF5-1DB4-0592-37CD684A3C7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ABFC789-F89B-DD8F-4620-0AA47B9E786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A80DFB9-811A-8E7D-C145-46A5DB791C91}"/>
              </a:ext>
            </a:extLst>
          </p:cNvPr>
          <p:cNvSpPr>
            <a:spLocks noGrp="1"/>
          </p:cNvSpPr>
          <p:nvPr>
            <p:ph type="sldNum" sz="quarter" idx="12"/>
          </p:nvPr>
        </p:nvSpPr>
        <p:spPr/>
        <p:txBody>
          <a:bodyPr/>
          <a:lstStyle>
            <a:lvl1pPr>
              <a:defRPr/>
            </a:lvl1pPr>
          </a:lstStyle>
          <a:p>
            <a:fld id="{09200625-16A9-4A1D-B516-E9D64C42F699}" type="slidenum">
              <a:rPr lang="en-US" altLang="en-US"/>
              <a:pPr/>
              <a:t>‹#›</a:t>
            </a:fld>
            <a:endParaRPr lang="en-US" altLang="en-US"/>
          </a:p>
        </p:txBody>
      </p:sp>
    </p:spTree>
    <p:extLst>
      <p:ext uri="{BB962C8B-B14F-4D97-AF65-F5344CB8AC3E}">
        <p14:creationId xmlns:p14="http://schemas.microsoft.com/office/powerpoint/2010/main" val="3323878138"/>
      </p:ext>
    </p:extLst>
  </p:cSld>
  <p:clrMapOvr>
    <a:masterClrMapping/>
  </p:clrMapOvr>
  <p:transition spd="slow">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9CB6F-0859-B8D7-89AF-2DF1A2A9319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AD8EFA9-A236-85A5-F73A-560B4B527011}"/>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8C890D5-48F1-E521-E752-089FB72106F8}"/>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2132BC4-B605-9BB9-3680-A6BB28B47D05}"/>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0F5A7947-299E-AF13-9F46-95AB2168F215}"/>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20D05A7-1C38-3E0D-C2F8-F2771EAF1FE5}"/>
              </a:ext>
            </a:extLst>
          </p:cNvPr>
          <p:cNvSpPr>
            <a:spLocks noGrp="1"/>
          </p:cNvSpPr>
          <p:nvPr>
            <p:ph type="sldNum" sz="quarter" idx="12"/>
          </p:nvPr>
        </p:nvSpPr>
        <p:spPr/>
        <p:txBody>
          <a:bodyPr/>
          <a:lstStyle>
            <a:lvl1pPr>
              <a:defRPr/>
            </a:lvl1pPr>
          </a:lstStyle>
          <a:p>
            <a:fld id="{E0BC5E09-1A38-4646-B73C-22C2E791AEE0}" type="slidenum">
              <a:rPr lang="en-US" altLang="en-US"/>
              <a:pPr/>
              <a:t>‹#›</a:t>
            </a:fld>
            <a:endParaRPr lang="en-US" altLang="en-US"/>
          </a:p>
        </p:txBody>
      </p:sp>
    </p:spTree>
    <p:extLst>
      <p:ext uri="{BB962C8B-B14F-4D97-AF65-F5344CB8AC3E}">
        <p14:creationId xmlns:p14="http://schemas.microsoft.com/office/powerpoint/2010/main" val="3733234293"/>
      </p:ext>
    </p:extLst>
  </p:cSld>
  <p:clrMapOvr>
    <a:masterClrMapping/>
  </p:clrMapOvr>
  <p:transition spd="slow">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26A53-89F0-F233-42EA-7A6D327CFAC6}"/>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9D74A0F-83EF-BE53-614E-E9DE0BE0536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09B860-198C-587C-AA9D-015B43BAEE9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51F8FF5-B50B-BD1C-7080-7DD238E8A94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53ACD3-D206-2262-6931-A2D7FBF2C98F}"/>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1497700-FF27-458A-3D69-DB6800359379}"/>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4525B575-DB95-FB18-EAEB-CA3481701A57}"/>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547A46C7-1DB7-967D-E9CF-260955162D40}"/>
              </a:ext>
            </a:extLst>
          </p:cNvPr>
          <p:cNvSpPr>
            <a:spLocks noGrp="1"/>
          </p:cNvSpPr>
          <p:nvPr>
            <p:ph type="sldNum" sz="quarter" idx="12"/>
          </p:nvPr>
        </p:nvSpPr>
        <p:spPr/>
        <p:txBody>
          <a:bodyPr/>
          <a:lstStyle>
            <a:lvl1pPr>
              <a:defRPr/>
            </a:lvl1pPr>
          </a:lstStyle>
          <a:p>
            <a:fld id="{263434A3-3027-4CF5-92A1-C0115A784EAE}" type="slidenum">
              <a:rPr lang="en-US" altLang="en-US"/>
              <a:pPr/>
              <a:t>‹#›</a:t>
            </a:fld>
            <a:endParaRPr lang="en-US" altLang="en-US"/>
          </a:p>
        </p:txBody>
      </p:sp>
    </p:spTree>
    <p:extLst>
      <p:ext uri="{BB962C8B-B14F-4D97-AF65-F5344CB8AC3E}">
        <p14:creationId xmlns:p14="http://schemas.microsoft.com/office/powerpoint/2010/main" val="1252724200"/>
      </p:ext>
    </p:extLst>
  </p:cSld>
  <p:clrMapOvr>
    <a:masterClrMapping/>
  </p:clrMapOvr>
  <p:transition spd="slow">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14178-6418-C6AA-A60B-3CBBDE21B55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98782EC-D3D9-B791-6612-F4E7843C83B9}"/>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07594BFC-73D5-E09C-B800-40AD5CDB2ED1}"/>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E535FB7C-6D9E-8051-6614-B40E7D54D4C6}"/>
              </a:ext>
            </a:extLst>
          </p:cNvPr>
          <p:cNvSpPr>
            <a:spLocks noGrp="1"/>
          </p:cNvSpPr>
          <p:nvPr>
            <p:ph type="sldNum" sz="quarter" idx="12"/>
          </p:nvPr>
        </p:nvSpPr>
        <p:spPr/>
        <p:txBody>
          <a:bodyPr/>
          <a:lstStyle>
            <a:lvl1pPr>
              <a:defRPr/>
            </a:lvl1pPr>
          </a:lstStyle>
          <a:p>
            <a:fld id="{1BC3DEC4-0DB1-42F6-992B-BC926A84B673}" type="slidenum">
              <a:rPr lang="en-US" altLang="en-US"/>
              <a:pPr/>
              <a:t>‹#›</a:t>
            </a:fld>
            <a:endParaRPr lang="en-US" altLang="en-US"/>
          </a:p>
        </p:txBody>
      </p:sp>
    </p:spTree>
    <p:extLst>
      <p:ext uri="{BB962C8B-B14F-4D97-AF65-F5344CB8AC3E}">
        <p14:creationId xmlns:p14="http://schemas.microsoft.com/office/powerpoint/2010/main" val="1074358991"/>
      </p:ext>
    </p:extLst>
  </p:cSld>
  <p:clrMapOvr>
    <a:masterClrMapping/>
  </p:clrMapOvr>
  <p:transition spd="slow">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10D6B5-25D1-CFFF-9F5A-FF5B1FE4BC5C}"/>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F92D4FA0-B578-2BE6-07D8-02A366C54AC9}"/>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D8714626-8479-83A3-E44E-B58BD1160B58}"/>
              </a:ext>
            </a:extLst>
          </p:cNvPr>
          <p:cNvSpPr>
            <a:spLocks noGrp="1"/>
          </p:cNvSpPr>
          <p:nvPr>
            <p:ph type="sldNum" sz="quarter" idx="12"/>
          </p:nvPr>
        </p:nvSpPr>
        <p:spPr/>
        <p:txBody>
          <a:bodyPr/>
          <a:lstStyle>
            <a:lvl1pPr>
              <a:defRPr/>
            </a:lvl1pPr>
          </a:lstStyle>
          <a:p>
            <a:fld id="{3857A90C-26C1-4133-AB05-2B4C6E4A41A2}" type="slidenum">
              <a:rPr lang="en-US" altLang="en-US"/>
              <a:pPr/>
              <a:t>‹#›</a:t>
            </a:fld>
            <a:endParaRPr lang="en-US" altLang="en-US"/>
          </a:p>
        </p:txBody>
      </p:sp>
    </p:spTree>
    <p:extLst>
      <p:ext uri="{BB962C8B-B14F-4D97-AF65-F5344CB8AC3E}">
        <p14:creationId xmlns:p14="http://schemas.microsoft.com/office/powerpoint/2010/main" val="2624162655"/>
      </p:ext>
    </p:extLst>
  </p:cSld>
  <p:clrMapOvr>
    <a:masterClrMapping/>
  </p:clrMapOvr>
  <p:transition spd="slow">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CDC8F-C854-DEED-5F5F-C6D53826BD02}"/>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AC3432C-B07D-491B-0658-E34365C0E7D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6812C23-BE6A-ED17-36EA-E48A02D3262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3E4233-498F-5976-C85B-56D51D2CED23}"/>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6BA2BE14-4CBA-FD3A-2126-9A3367F1D3BE}"/>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BFE95EAE-902A-0BD8-D5F9-61AE7ECDB690}"/>
              </a:ext>
            </a:extLst>
          </p:cNvPr>
          <p:cNvSpPr>
            <a:spLocks noGrp="1"/>
          </p:cNvSpPr>
          <p:nvPr>
            <p:ph type="sldNum" sz="quarter" idx="12"/>
          </p:nvPr>
        </p:nvSpPr>
        <p:spPr/>
        <p:txBody>
          <a:bodyPr/>
          <a:lstStyle>
            <a:lvl1pPr>
              <a:defRPr/>
            </a:lvl1pPr>
          </a:lstStyle>
          <a:p>
            <a:fld id="{5081D2BF-EF49-4C78-97B8-26E4BB84DA6D}" type="slidenum">
              <a:rPr lang="en-US" altLang="en-US"/>
              <a:pPr/>
              <a:t>‹#›</a:t>
            </a:fld>
            <a:endParaRPr lang="en-US" altLang="en-US"/>
          </a:p>
        </p:txBody>
      </p:sp>
    </p:spTree>
    <p:extLst>
      <p:ext uri="{BB962C8B-B14F-4D97-AF65-F5344CB8AC3E}">
        <p14:creationId xmlns:p14="http://schemas.microsoft.com/office/powerpoint/2010/main" val="2069027139"/>
      </p:ext>
    </p:extLst>
  </p:cSld>
  <p:clrMapOvr>
    <a:masterClrMapping/>
  </p:clrMapOvr>
  <p:transition spd="slow">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3D7F1-5A34-F381-FB6D-42907362929F}"/>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D9C6255-CEE9-A282-E44A-101C92F0A6E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30DB488-8A81-23A5-5FCC-401EB0B5B0E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BC7809-0008-7D9F-AC6F-AA69B1C5492F}"/>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FA1A7BC3-F997-B34A-60F4-C668751BB1E3}"/>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4EA5D096-3DF9-A508-C0A3-D3FE9F65AE09}"/>
              </a:ext>
            </a:extLst>
          </p:cNvPr>
          <p:cNvSpPr>
            <a:spLocks noGrp="1"/>
          </p:cNvSpPr>
          <p:nvPr>
            <p:ph type="sldNum" sz="quarter" idx="12"/>
          </p:nvPr>
        </p:nvSpPr>
        <p:spPr/>
        <p:txBody>
          <a:bodyPr/>
          <a:lstStyle>
            <a:lvl1pPr>
              <a:defRPr/>
            </a:lvl1pPr>
          </a:lstStyle>
          <a:p>
            <a:fld id="{DEAB9B8E-A730-4710-B001-164B6F78F4D3}" type="slidenum">
              <a:rPr lang="en-US" altLang="en-US"/>
              <a:pPr/>
              <a:t>‹#›</a:t>
            </a:fld>
            <a:endParaRPr lang="en-US" altLang="en-US"/>
          </a:p>
        </p:txBody>
      </p:sp>
    </p:spTree>
    <p:extLst>
      <p:ext uri="{BB962C8B-B14F-4D97-AF65-F5344CB8AC3E}">
        <p14:creationId xmlns:p14="http://schemas.microsoft.com/office/powerpoint/2010/main" val="34933483"/>
      </p:ext>
    </p:extLst>
  </p:cSld>
  <p:clrMapOvr>
    <a:masterClrMapping/>
  </p:clrMapOvr>
  <p:transition spd="slow">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8C3E2673-8E69-0AFD-0F8F-3BDAF4433FF7}"/>
              </a:ext>
            </a:extLst>
          </p:cNvPr>
          <p:cNvSpPr>
            <a:spLocks noGrp="1" noChangeArrowheads="1"/>
          </p:cNvSpPr>
          <p:nvPr>
            <p:ph type="title"/>
          </p:nvPr>
        </p:nvSpPr>
        <p:spPr bwMode="auto">
          <a:xfrm>
            <a:off x="228600" y="4572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8435" name="Rectangle 3">
            <a:extLst>
              <a:ext uri="{FF2B5EF4-FFF2-40B4-BE49-F238E27FC236}">
                <a16:creationId xmlns:a16="http://schemas.microsoft.com/office/drawing/2014/main" id="{03BB743F-CE60-287C-6DA6-32661B16149C}"/>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8436" name="Rectangle 4">
            <a:extLst>
              <a:ext uri="{FF2B5EF4-FFF2-40B4-BE49-F238E27FC236}">
                <a16:creationId xmlns:a16="http://schemas.microsoft.com/office/drawing/2014/main" id="{ADE70727-0E7B-DE45-BF71-F44F34486651}"/>
              </a:ext>
            </a:extLst>
          </p:cNvPr>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a:spcBef>
                <a:spcPct val="50000"/>
              </a:spcBef>
              <a:defRPr sz="1400"/>
            </a:lvl1pPr>
          </a:lstStyle>
          <a:p>
            <a:endParaRPr lang="en-US" altLang="en-US"/>
          </a:p>
        </p:txBody>
      </p:sp>
      <p:sp>
        <p:nvSpPr>
          <p:cNvPr id="18437" name="Rectangle 5">
            <a:extLst>
              <a:ext uri="{FF2B5EF4-FFF2-40B4-BE49-F238E27FC236}">
                <a16:creationId xmlns:a16="http://schemas.microsoft.com/office/drawing/2014/main" id="{B1EBAA73-ED90-93E2-64EC-FDDC0627640B}"/>
              </a:ext>
            </a:extLst>
          </p:cNvPr>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50000"/>
              </a:spcBef>
              <a:defRPr sz="1400"/>
            </a:lvl1pPr>
          </a:lstStyle>
          <a:p>
            <a:endParaRPr lang="en-US" altLang="en-US"/>
          </a:p>
        </p:txBody>
      </p:sp>
      <p:sp>
        <p:nvSpPr>
          <p:cNvPr id="18438" name="Rectangle 6">
            <a:extLst>
              <a:ext uri="{FF2B5EF4-FFF2-40B4-BE49-F238E27FC236}">
                <a16:creationId xmlns:a16="http://schemas.microsoft.com/office/drawing/2014/main" id="{07C96F13-42B3-8C4F-0A06-CBAB090193CA}"/>
              </a:ext>
            </a:extLst>
          </p:cNvPr>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50000"/>
              </a:spcBef>
              <a:defRPr sz="1400"/>
            </a:lvl1pPr>
          </a:lstStyle>
          <a:p>
            <a:fld id="{1AFA9605-E1E7-42C6-A153-DAACF4F4AB55}" type="slidenum">
              <a:rPr lang="en-US" altLang="en-US"/>
              <a:pPr/>
              <a:t>‹#›</a:t>
            </a:fld>
            <a:endParaRPr lang="en-US" altLang="en-US"/>
          </a:p>
        </p:txBody>
      </p:sp>
      <p:sp>
        <p:nvSpPr>
          <p:cNvPr id="18439" name="Rectangle 7">
            <a:extLst>
              <a:ext uri="{FF2B5EF4-FFF2-40B4-BE49-F238E27FC236}">
                <a16:creationId xmlns:a16="http://schemas.microsoft.com/office/drawing/2014/main" id="{E32D1162-2003-DF61-79C7-0AF1AF830740}"/>
              </a:ext>
            </a:extLst>
          </p:cNvPr>
          <p:cNvSpPr>
            <a:spLocks noChangeArrowheads="1"/>
          </p:cNvSpPr>
          <p:nvPr/>
        </p:nvSpPr>
        <p:spPr bwMode="gray">
          <a:xfrm>
            <a:off x="0" y="1638300"/>
            <a:ext cx="3343275" cy="122238"/>
          </a:xfrm>
          <a:prstGeom prst="rect">
            <a:avLst/>
          </a:prstGeom>
          <a:solidFill>
            <a:schemeClr val="bg2">
              <a:alpha val="50000"/>
            </a:scheme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GB"/>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nodeType="afterEffect">
                                  <p:stCondLst>
                                    <p:cond delay="3000"/>
                                  </p:stCondLst>
                                  <p:childTnLst>
                                    <p:set>
                                      <p:cBhvr>
                                        <p:cTn id="6" dur="1" fill="hold">
                                          <p:stCondLst>
                                            <p:cond delay="0"/>
                                          </p:stCondLst>
                                        </p:cTn>
                                        <p:tgtEl>
                                          <p:spTgt spid="18439"/>
                                        </p:tgtEl>
                                        <p:attrNameLst>
                                          <p:attrName>style.visibility</p:attrName>
                                        </p:attrNameLst>
                                      </p:cBhvr>
                                      <p:to>
                                        <p:strVal val="visible"/>
                                      </p:to>
                                    </p:set>
                                    <p:animEffect transition="in" filter="wipe(right)">
                                      <p:cBhvr>
                                        <p:cTn id="7" dur="500"/>
                                        <p:tgtEl>
                                          <p:spTgt spid="184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ctr" rtl="0" eaLnBrk="0" fontAlgn="base" hangingPunct="0">
        <a:spcBef>
          <a:spcPct val="0"/>
        </a:spcBef>
        <a:spcAft>
          <a:spcPct val="0"/>
        </a:spcAft>
        <a:defRPr kumimoji="1"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anose="020B0604030504040204" pitchFamily="34" charset="0"/>
        </a:defRPr>
      </a:lvl2pPr>
      <a:lvl3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anose="020B0604030504040204" pitchFamily="34" charset="0"/>
        </a:defRPr>
      </a:lvl3pPr>
      <a:lvl4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anose="020B0604030504040204" pitchFamily="34" charset="0"/>
        </a:defRPr>
      </a:lvl4pPr>
      <a:lvl5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anose="020B0604030504040204" pitchFamily="34" charset="0"/>
        </a:defRPr>
      </a:lvl5pPr>
      <a:lvl6pPr marL="457200"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anose="020B0604030504040204" pitchFamily="34" charset="0"/>
        </a:defRPr>
      </a:lvl6pPr>
      <a:lvl7pPr marL="914400"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anose="020B0604030504040204" pitchFamily="34" charset="0"/>
        </a:defRPr>
      </a:lvl7pPr>
      <a:lvl8pPr marL="1371600"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anose="020B0604030504040204" pitchFamily="34" charset="0"/>
        </a:defRPr>
      </a:lvl8pPr>
      <a:lvl9pPr marL="1828800"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eaLnBrk="0" fontAlgn="base" hangingPunct="0">
        <a:spcBef>
          <a:spcPct val="20000"/>
        </a:spcBef>
        <a:spcAft>
          <a:spcPct val="0"/>
        </a:spcAft>
        <a:buClr>
          <a:schemeClr val="folHlink"/>
        </a:buClr>
        <a:buSzPct val="75000"/>
        <a:buFont typeface="Monotype Sorts" pitchFamily="2" charset="2"/>
        <a:buChar char="n"/>
        <a:defRPr kumimoji="1"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Char char="–"/>
        <a:defRPr kumimoji="1"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Monotype Sorts" pitchFamily="2" charset="2"/>
        <a:buChar char="n"/>
        <a:defRPr kumimoji="1"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50000"/>
        <a:buFont typeface="Monotype Sorts" pitchFamily="2" charset="2"/>
        <a:buChar char="n"/>
        <a:defRPr kumimoji="1"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education.jlab.org/qa/atom_01.html" TargetMode="External"/><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http://www.crocodile-clips.com/absorb/AC4/sample/LR301.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0.xml"/><Relationship Id="rId1" Type="http://schemas.openxmlformats.org/officeDocument/2006/relationships/slideLayout" Target="../slideLayouts/slideLayout12.xml"/><Relationship Id="rId4" Type="http://schemas.openxmlformats.org/officeDocument/2006/relationships/hyperlink" Target="http://www.bbc.co.uk/schools/gcsebitesize/chemistry/structure/atomicstructurerev1.s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chem.duke.edu/~jds/cruise_chem/nuclear/discovery.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WordArt 2">
            <a:extLst>
              <a:ext uri="{FF2B5EF4-FFF2-40B4-BE49-F238E27FC236}">
                <a16:creationId xmlns:a16="http://schemas.microsoft.com/office/drawing/2014/main" id="{2944C359-3C9E-D6A5-B1AF-0B8CAED9E61D}"/>
              </a:ext>
            </a:extLst>
          </p:cNvPr>
          <p:cNvSpPr>
            <a:spLocks noChangeArrowheads="1" noChangeShapeType="1" noTextEdit="1"/>
          </p:cNvSpPr>
          <p:nvPr/>
        </p:nvSpPr>
        <p:spPr bwMode="auto">
          <a:xfrm>
            <a:off x="609600" y="304800"/>
            <a:ext cx="7848600" cy="1143000"/>
          </a:xfrm>
          <a:prstGeom prst="rect">
            <a:avLst/>
          </a:prstGeom>
        </p:spPr>
        <p:txBody>
          <a:bodyPr wrap="none" fromWordArt="1">
            <a:prstTxWarp prst="textPlain">
              <a:avLst>
                <a:gd name="adj" fmla="val 50000"/>
              </a:avLst>
            </a:prstTxWarp>
          </a:bodyPr>
          <a:lstStyle/>
          <a:p>
            <a:r>
              <a:rPr lang="en-GB" sz="6600" b="1" kern="10">
                <a:ln w="50800">
                  <a:solidFill>
                    <a:srgbClr val="00FF00"/>
                  </a:solidFill>
                  <a:round/>
                  <a:headEnd/>
                  <a:tailEnd/>
                </a:ln>
                <a:solidFill>
                  <a:srgbClr val="CC00FF"/>
                </a:solidFill>
                <a:effectLst>
                  <a:outerShdw dist="35921" dir="2700000" algn="ctr" rotWithShape="0">
                    <a:srgbClr val="990000"/>
                  </a:outerShdw>
                </a:effectLst>
                <a:latin typeface="Comic Sans MS" panose="030F0702030302020204" pitchFamily="66" charset="0"/>
              </a:rPr>
              <a:t>ATOMS</a:t>
            </a:r>
          </a:p>
        </p:txBody>
      </p:sp>
      <p:sp>
        <p:nvSpPr>
          <p:cNvPr id="20484" name="Rectangle 4">
            <a:extLst>
              <a:ext uri="{FF2B5EF4-FFF2-40B4-BE49-F238E27FC236}">
                <a16:creationId xmlns:a16="http://schemas.microsoft.com/office/drawing/2014/main" id="{81257D8A-A233-1219-FF52-3ED2A716BABC}"/>
              </a:ext>
            </a:extLst>
          </p:cNvPr>
          <p:cNvSpPr>
            <a:spLocks noChangeArrowheads="1"/>
          </p:cNvSpPr>
          <p:nvPr/>
        </p:nvSpPr>
        <p:spPr bwMode="auto">
          <a:xfrm>
            <a:off x="228600" y="2473325"/>
            <a:ext cx="4648200" cy="301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800" b="1">
                <a:solidFill>
                  <a:srgbClr val="66FF66"/>
                </a:solidFill>
                <a:effectLst>
                  <a:outerShdw blurRad="38100" dist="38100" dir="2700000" algn="tl">
                    <a:srgbClr val="000000"/>
                  </a:outerShdw>
                </a:effectLst>
                <a:latin typeface="Comic Sans MS" panose="030F0702030302020204" pitchFamily="66" charset="0"/>
              </a:rPr>
              <a:t>A         SELF-GUIDED COMPUTER ACTIVITY</a:t>
            </a:r>
            <a:endParaRPr lang="en-US" altLang="en-US" sz="4800" b="1">
              <a:solidFill>
                <a:srgbClr val="66FF66"/>
              </a:solidFill>
              <a:latin typeface="Comic Sans MS" panose="030F0702030302020204" pitchFamily="66" charset="0"/>
            </a:endParaRPr>
          </a:p>
        </p:txBody>
      </p:sp>
      <p:graphicFrame>
        <p:nvGraphicFramePr>
          <p:cNvPr id="20485" name="Rectangle 5">
            <a:extLst>
              <a:ext uri="{FF2B5EF4-FFF2-40B4-BE49-F238E27FC236}">
                <a16:creationId xmlns:a16="http://schemas.microsoft.com/office/drawing/2014/main" id="{F45E8C91-0283-D05D-30F6-80A5BF086737}"/>
              </a:ext>
            </a:extLst>
          </p:cNvPr>
          <p:cNvGraphicFramePr>
            <a:graphicFrameLocks/>
          </p:cNvGraphicFramePr>
          <p:nvPr/>
        </p:nvGraphicFramePr>
        <p:xfrm>
          <a:off x="1524000" y="1397000"/>
          <a:ext cx="6096000" cy="4064000"/>
        </p:xfrm>
        <a:graphic>
          <a:graphicData uri="http://schemas.openxmlformats.org/presentationml/2006/ole">
            <mc:AlternateContent xmlns:mc="http://schemas.openxmlformats.org/markup-compatibility/2006">
              <mc:Choice xmlns:v="urn:schemas-microsoft-com:vml" Requires="v">
                <p:oleObj name="Photo Editor Photo" r:id="rId3" imgW="0" imgH="0" progId="MSPhotoEd.3">
                  <p:embed/>
                </p:oleObj>
              </mc:Choice>
              <mc:Fallback>
                <p:oleObj name="Photo Editor Photo" r:id="rId3" imgW="0" imgH="0" progId="MSPhotoEd.3">
                  <p:embed/>
                  <p:pic>
                    <p:nvPicPr>
                      <p:cNvPr id="0" name="Rectangle 5"/>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524000" y="1397000"/>
                        <a:ext cx="6096000" cy="406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486" name="Text Box 6">
            <a:extLst>
              <a:ext uri="{FF2B5EF4-FFF2-40B4-BE49-F238E27FC236}">
                <a16:creationId xmlns:a16="http://schemas.microsoft.com/office/drawing/2014/main" id="{5BBC3865-EA96-8889-90AA-53E740EFFEF6}"/>
              </a:ext>
            </a:extLst>
          </p:cNvPr>
          <p:cNvSpPr txBox="1">
            <a:spLocks noChangeArrowheads="1"/>
          </p:cNvSpPr>
          <p:nvPr/>
        </p:nvSpPr>
        <p:spPr bwMode="auto">
          <a:xfrm>
            <a:off x="5715000" y="3276600"/>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ltLang="en-US"/>
          </a:p>
        </p:txBody>
      </p:sp>
      <p:pic>
        <p:nvPicPr>
          <p:cNvPr id="20487" name="Picture 7">
            <a:extLst>
              <a:ext uri="{FF2B5EF4-FFF2-40B4-BE49-F238E27FC236}">
                <a16:creationId xmlns:a16="http://schemas.microsoft.com/office/drawing/2014/main" id="{B7514DA4-3BBE-4F33-54CA-67BAABC5802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2057400"/>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p:cTn id="7" dur="500" fill="hold"/>
                                        <p:tgtEl>
                                          <p:spTgt spid="20482"/>
                                        </p:tgtEl>
                                        <p:attrNameLst>
                                          <p:attrName>ppt_w</p:attrName>
                                        </p:attrNameLst>
                                      </p:cBhvr>
                                      <p:tavLst>
                                        <p:tav tm="0">
                                          <p:val>
                                            <p:fltVal val="0"/>
                                          </p:val>
                                        </p:tav>
                                        <p:tav tm="100000">
                                          <p:val>
                                            <p:strVal val="#ppt_w"/>
                                          </p:val>
                                        </p:tav>
                                      </p:tavLst>
                                    </p:anim>
                                    <p:anim calcmode="lin" valueType="num">
                                      <p:cBhvr>
                                        <p:cTn id="8" dur="500" fill="hold"/>
                                        <p:tgtEl>
                                          <p:spTgt spid="20482"/>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3" presetClass="entr" presetSubtype="16" fill="hold" nodeType="afterEffect">
                                  <p:stCondLst>
                                    <p:cond delay="0"/>
                                  </p:stCondLst>
                                  <p:childTnLst>
                                    <p:set>
                                      <p:cBhvr>
                                        <p:cTn id="11" dur="1" fill="hold">
                                          <p:stCondLst>
                                            <p:cond delay="0"/>
                                          </p:stCondLst>
                                        </p:cTn>
                                        <p:tgtEl>
                                          <p:spTgt spid="20484"/>
                                        </p:tgtEl>
                                        <p:attrNameLst>
                                          <p:attrName>style.visibility</p:attrName>
                                        </p:attrNameLst>
                                      </p:cBhvr>
                                      <p:to>
                                        <p:strVal val="visible"/>
                                      </p:to>
                                    </p:set>
                                    <p:anim calcmode="lin" valueType="num">
                                      <p:cBhvr>
                                        <p:cTn id="12" dur="500" fill="hold"/>
                                        <p:tgtEl>
                                          <p:spTgt spid="20484"/>
                                        </p:tgtEl>
                                        <p:attrNameLst>
                                          <p:attrName>ppt_w</p:attrName>
                                        </p:attrNameLst>
                                      </p:cBhvr>
                                      <p:tavLst>
                                        <p:tav tm="0">
                                          <p:val>
                                            <p:fltVal val="0"/>
                                          </p:val>
                                        </p:tav>
                                        <p:tav tm="100000">
                                          <p:val>
                                            <p:strVal val="#ppt_w"/>
                                          </p:val>
                                        </p:tav>
                                      </p:tavLst>
                                    </p:anim>
                                    <p:anim calcmode="lin" valueType="num">
                                      <p:cBhvr>
                                        <p:cTn id="13" dur="500" fill="hold"/>
                                        <p:tgtEl>
                                          <p:spTgt spid="20484"/>
                                        </p:tgtEl>
                                        <p:attrNameLst>
                                          <p:attrName>ppt_h</p:attrName>
                                        </p:attrNameLst>
                                      </p:cBhvr>
                                      <p:tavLst>
                                        <p:tav tm="0">
                                          <p:val>
                                            <p:fltVal val="0"/>
                                          </p:val>
                                        </p:tav>
                                        <p:tav tm="100000">
                                          <p:val>
                                            <p:strVal val="#ppt_h"/>
                                          </p:val>
                                        </p:tav>
                                      </p:tavLst>
                                    </p:anim>
                                  </p:childTnLst>
                                </p:cTn>
                              </p:par>
                            </p:childTnLst>
                          </p:cTn>
                        </p:par>
                        <p:par>
                          <p:cTn id="14" fill="hold" nodeType="afterGroup">
                            <p:stCondLst>
                              <p:cond delay="1000"/>
                            </p:stCondLst>
                            <p:childTnLst>
                              <p:par>
                                <p:cTn id="15" presetID="23" presetClass="entr" presetSubtype="272" fill="hold" nodeType="afterEffect">
                                  <p:stCondLst>
                                    <p:cond delay="0"/>
                                  </p:stCondLst>
                                  <p:childTnLst>
                                    <p:set>
                                      <p:cBhvr>
                                        <p:cTn id="16" dur="1" fill="hold">
                                          <p:stCondLst>
                                            <p:cond delay="0"/>
                                          </p:stCondLst>
                                        </p:cTn>
                                        <p:tgtEl>
                                          <p:spTgt spid="20487"/>
                                        </p:tgtEl>
                                        <p:attrNameLst>
                                          <p:attrName>style.visibility</p:attrName>
                                        </p:attrNameLst>
                                      </p:cBhvr>
                                      <p:to>
                                        <p:strVal val="visible"/>
                                      </p:to>
                                    </p:set>
                                    <p:anim calcmode="lin" valueType="num">
                                      <p:cBhvr>
                                        <p:cTn id="17" dur="500" fill="hold"/>
                                        <p:tgtEl>
                                          <p:spTgt spid="20487"/>
                                        </p:tgtEl>
                                        <p:attrNameLst>
                                          <p:attrName>ppt_w</p:attrName>
                                        </p:attrNameLst>
                                      </p:cBhvr>
                                      <p:tavLst>
                                        <p:tav tm="0">
                                          <p:val>
                                            <p:strVal val="2/3*#ppt_w"/>
                                          </p:val>
                                        </p:tav>
                                        <p:tav tm="100000">
                                          <p:val>
                                            <p:strVal val="#ppt_w"/>
                                          </p:val>
                                        </p:tav>
                                      </p:tavLst>
                                    </p:anim>
                                    <p:anim calcmode="lin" valueType="num">
                                      <p:cBhvr>
                                        <p:cTn id="18" dur="500" fill="hold"/>
                                        <p:tgtEl>
                                          <p:spTgt spid="20487"/>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26">
            <a:extLst>
              <a:ext uri="{FF2B5EF4-FFF2-40B4-BE49-F238E27FC236}">
                <a16:creationId xmlns:a16="http://schemas.microsoft.com/office/drawing/2014/main" id="{43304DDD-96BB-D486-BFD0-18CCE0CEF6DC}"/>
              </a:ext>
            </a:extLst>
          </p:cNvPr>
          <p:cNvSpPr>
            <a:spLocks noGrp="1" noChangeArrowheads="1"/>
          </p:cNvSpPr>
          <p:nvPr>
            <p:ph type="title"/>
          </p:nvPr>
        </p:nvSpPr>
        <p:spPr>
          <a:xfrm>
            <a:off x="381000" y="609600"/>
            <a:ext cx="8534400" cy="990600"/>
          </a:xfrm>
        </p:spPr>
        <p:txBody>
          <a:bodyPr/>
          <a:lstStyle/>
          <a:p>
            <a:r>
              <a:rPr lang="en-US" altLang="en-US" sz="4800" b="1">
                <a:solidFill>
                  <a:srgbClr val="CC00FF"/>
                </a:solidFill>
                <a:latin typeface="Comic Sans MS" panose="030F0702030302020204" pitchFamily="66" charset="0"/>
              </a:rPr>
              <a:t>How can Indirect Evidence be Gathered?</a:t>
            </a:r>
            <a:endParaRPr lang="en-US" altLang="en-US" b="1">
              <a:solidFill>
                <a:srgbClr val="CC00FF"/>
              </a:solidFill>
              <a:latin typeface="Comic Sans MS" panose="030F0702030302020204" pitchFamily="66" charset="0"/>
            </a:endParaRPr>
          </a:p>
        </p:txBody>
      </p:sp>
      <p:sp>
        <p:nvSpPr>
          <p:cNvPr id="32771" name="Rectangle 1027">
            <a:extLst>
              <a:ext uri="{FF2B5EF4-FFF2-40B4-BE49-F238E27FC236}">
                <a16:creationId xmlns:a16="http://schemas.microsoft.com/office/drawing/2014/main" id="{E393E8DF-C9B8-3524-F3A0-71163FC7BCDB}"/>
              </a:ext>
            </a:extLst>
          </p:cNvPr>
          <p:cNvSpPr>
            <a:spLocks noGrp="1" noChangeArrowheads="1"/>
          </p:cNvSpPr>
          <p:nvPr>
            <p:ph type="body" sz="half" idx="1"/>
          </p:nvPr>
        </p:nvSpPr>
        <p:spPr>
          <a:xfrm>
            <a:off x="0" y="1981200"/>
            <a:ext cx="4267200" cy="4419600"/>
          </a:xfrm>
        </p:spPr>
        <p:txBody>
          <a:bodyPr/>
          <a:lstStyle/>
          <a:p>
            <a:pPr algn="ctr">
              <a:buFont typeface="Monotype Sorts" pitchFamily="2" charset="2"/>
              <a:buNone/>
            </a:pPr>
            <a:r>
              <a:rPr lang="en-US" altLang="en-US" sz="2800" b="1">
                <a:solidFill>
                  <a:schemeClr val="tx2"/>
                </a:solidFill>
              </a:rPr>
              <a:t>  </a:t>
            </a:r>
            <a:r>
              <a:rPr lang="en-US" altLang="en-US" sz="2800" b="1">
                <a:solidFill>
                  <a:schemeClr val="tx2"/>
                </a:solidFill>
                <a:hlinkClick r:id="rId3"/>
              </a:rPr>
              <a:t>Click here to visit a lab where actual scientific research on atoms is conducted.</a:t>
            </a:r>
            <a:endParaRPr lang="en-US" altLang="en-US" sz="2800" b="1">
              <a:solidFill>
                <a:schemeClr val="tx2"/>
              </a:solidFill>
            </a:endParaRPr>
          </a:p>
          <a:p>
            <a:pPr algn="ctr">
              <a:buFont typeface="Monotype Sorts" pitchFamily="2" charset="2"/>
              <a:buNone/>
            </a:pPr>
            <a:r>
              <a:rPr lang="en-US" altLang="en-US" sz="2800" b="1">
                <a:solidFill>
                  <a:schemeClr val="tx2"/>
                </a:solidFill>
              </a:rPr>
              <a:t>  </a:t>
            </a:r>
          </a:p>
          <a:p>
            <a:pPr algn="ctr">
              <a:buFont typeface="Monotype Sorts" pitchFamily="2" charset="2"/>
              <a:buNone/>
            </a:pPr>
            <a:r>
              <a:rPr lang="en-US" altLang="en-US" sz="2800" b="1">
                <a:solidFill>
                  <a:srgbClr val="66FF66"/>
                </a:solidFill>
              </a:rPr>
              <a:t>  Answer the questions in your Study Guide about the example  of Indirect Evidence.</a:t>
            </a:r>
            <a:r>
              <a:rPr lang="en-US" altLang="en-US" sz="2800">
                <a:solidFill>
                  <a:schemeClr val="tx2"/>
                </a:solidFill>
              </a:rPr>
              <a:t>   </a:t>
            </a:r>
          </a:p>
        </p:txBody>
      </p:sp>
      <p:pic>
        <p:nvPicPr>
          <p:cNvPr id="32777" name="Picture 1033">
            <a:extLst>
              <a:ext uri="{FF2B5EF4-FFF2-40B4-BE49-F238E27FC236}">
                <a16:creationId xmlns:a16="http://schemas.microsoft.com/office/drawing/2014/main" id="{7255809D-8D17-A452-ECDB-18960C7CA831}"/>
              </a:ext>
            </a:extLst>
          </p:cNvPr>
          <p:cNvPicPr>
            <a:picLocks noChangeAspect="1" noChangeArrowheads="1"/>
          </p:cNvPicPr>
          <p:nvPr>
            <p:ph type="clipArt" sz="half" idx="2"/>
          </p:nvPr>
        </p:nvPicPr>
        <p:blipFill>
          <a:blip r:embed="rId4">
            <a:extLst>
              <a:ext uri="{28A0092B-C50C-407E-A947-70E740481C1C}">
                <a14:useLocalDpi xmlns:a14="http://schemas.microsoft.com/office/drawing/2010/main" val="0"/>
              </a:ext>
            </a:extLst>
          </a:blip>
          <a:srcRect/>
          <a:stretch>
            <a:fillRect/>
          </a:stretch>
        </p:blipFill>
        <p:spPr>
          <a:xfrm>
            <a:off x="4495800" y="2514600"/>
            <a:ext cx="4343400" cy="2765425"/>
          </a:xfrm>
        </p:spPr>
      </p:pic>
    </p:spTree>
  </p:cSld>
  <p:clrMapOvr>
    <a:masterClrMapping/>
  </p:clrMapOvr>
  <p:transition spd="slow">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B6DEDCB-0974-5A50-32AC-D855A0330AC4}"/>
              </a:ext>
            </a:extLst>
          </p:cNvPr>
          <p:cNvSpPr>
            <a:spLocks noGrp="1" noChangeArrowheads="1"/>
          </p:cNvSpPr>
          <p:nvPr>
            <p:ph type="title"/>
          </p:nvPr>
        </p:nvSpPr>
        <p:spPr>
          <a:xfrm>
            <a:off x="228600" y="457200"/>
            <a:ext cx="8382000" cy="1143000"/>
          </a:xfrm>
        </p:spPr>
        <p:txBody>
          <a:bodyPr/>
          <a:lstStyle/>
          <a:p>
            <a:r>
              <a:rPr lang="en-US" altLang="en-US" sz="4800" b="1">
                <a:solidFill>
                  <a:srgbClr val="CC00FF"/>
                </a:solidFill>
              </a:rPr>
              <a:t>Can a Model be Changed?</a:t>
            </a:r>
            <a:endParaRPr lang="en-US" altLang="en-US" sz="6000">
              <a:solidFill>
                <a:srgbClr val="FF0000"/>
              </a:solidFill>
            </a:endParaRPr>
          </a:p>
        </p:txBody>
      </p:sp>
      <p:sp>
        <p:nvSpPr>
          <p:cNvPr id="14339" name="Rectangle 3">
            <a:extLst>
              <a:ext uri="{FF2B5EF4-FFF2-40B4-BE49-F238E27FC236}">
                <a16:creationId xmlns:a16="http://schemas.microsoft.com/office/drawing/2014/main" id="{D507655F-63C9-C448-C4FF-F736F72764CB}"/>
              </a:ext>
            </a:extLst>
          </p:cNvPr>
          <p:cNvSpPr>
            <a:spLocks noGrp="1" noChangeArrowheads="1"/>
          </p:cNvSpPr>
          <p:nvPr>
            <p:ph type="body" idx="1"/>
          </p:nvPr>
        </p:nvSpPr>
        <p:spPr/>
        <p:txBody>
          <a:bodyPr/>
          <a:lstStyle/>
          <a:p>
            <a:pPr algn="ctr">
              <a:buFont typeface="Monotype Sorts" pitchFamily="2" charset="2"/>
              <a:buNone/>
            </a:pPr>
            <a:r>
              <a:rPr lang="en-US" altLang="en-US" sz="3600" b="1">
                <a:solidFill>
                  <a:schemeClr val="tx2"/>
                </a:solidFill>
              </a:rPr>
              <a:t>A model can be changed as new information is collected.  </a:t>
            </a:r>
          </a:p>
          <a:p>
            <a:pPr algn="ctr">
              <a:buFont typeface="Monotype Sorts" pitchFamily="2" charset="2"/>
              <a:buNone/>
            </a:pPr>
            <a:r>
              <a:rPr lang="en-US" altLang="en-US" sz="3600" b="1">
                <a:solidFill>
                  <a:schemeClr val="tx2"/>
                </a:solidFill>
              </a:rPr>
              <a:t>From the early Greek concept to the modern atomic theory, scientists have built upon and modified existing models of the atom.</a:t>
            </a:r>
            <a:endParaRPr lang="en-US" altLang="en-US" b="1"/>
          </a:p>
        </p:txBody>
      </p:sp>
    </p:spTree>
  </p:cSld>
  <p:clrMapOvr>
    <a:masterClrMapping/>
  </p:clrMapOvr>
  <p:transition spd="slow">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26">
            <a:extLst>
              <a:ext uri="{FF2B5EF4-FFF2-40B4-BE49-F238E27FC236}">
                <a16:creationId xmlns:a16="http://schemas.microsoft.com/office/drawing/2014/main" id="{94E93382-CFC0-9AE4-9225-8F61A1E41188}"/>
              </a:ext>
            </a:extLst>
          </p:cNvPr>
          <p:cNvSpPr>
            <a:spLocks noGrp="1" noChangeArrowheads="1"/>
          </p:cNvSpPr>
          <p:nvPr>
            <p:ph type="title"/>
          </p:nvPr>
        </p:nvSpPr>
        <p:spPr>
          <a:xfrm>
            <a:off x="0" y="304800"/>
            <a:ext cx="9144000" cy="1143000"/>
          </a:xfrm>
        </p:spPr>
        <p:txBody>
          <a:bodyPr/>
          <a:lstStyle/>
          <a:p>
            <a:r>
              <a:rPr lang="en-US" altLang="en-US" sz="6000" b="1">
                <a:solidFill>
                  <a:srgbClr val="CC00FF"/>
                </a:solidFill>
                <a:latin typeface="Comic Sans MS" panose="030F0702030302020204" pitchFamily="66" charset="0"/>
              </a:rPr>
              <a:t>Where did it all begin?</a:t>
            </a:r>
            <a:endParaRPr lang="en-US" altLang="en-US" sz="6600" b="1">
              <a:solidFill>
                <a:srgbClr val="CC00FF"/>
              </a:solidFill>
              <a:latin typeface="Comic Sans MS" panose="030F0702030302020204" pitchFamily="66" charset="0"/>
            </a:endParaRPr>
          </a:p>
        </p:txBody>
      </p:sp>
      <p:sp>
        <p:nvSpPr>
          <p:cNvPr id="24579" name="Rectangle 1027">
            <a:extLst>
              <a:ext uri="{FF2B5EF4-FFF2-40B4-BE49-F238E27FC236}">
                <a16:creationId xmlns:a16="http://schemas.microsoft.com/office/drawing/2014/main" id="{C101A03D-3588-71E2-C2DC-4E847F40AF91}"/>
              </a:ext>
            </a:extLst>
          </p:cNvPr>
          <p:cNvSpPr>
            <a:spLocks noGrp="1" noChangeArrowheads="1"/>
          </p:cNvSpPr>
          <p:nvPr>
            <p:ph type="body" sz="half" idx="1"/>
          </p:nvPr>
        </p:nvSpPr>
        <p:spPr>
          <a:xfrm>
            <a:off x="381000" y="1905000"/>
            <a:ext cx="3733800" cy="4572000"/>
          </a:xfrm>
        </p:spPr>
        <p:txBody>
          <a:bodyPr/>
          <a:lstStyle/>
          <a:p>
            <a:pPr algn="ctr">
              <a:buFont typeface="Monotype Sorts" pitchFamily="2" charset="2"/>
              <a:buNone/>
            </a:pPr>
            <a:r>
              <a:rPr lang="en-US" altLang="en-US" sz="2400" b="1">
                <a:solidFill>
                  <a:schemeClr val="tx2"/>
                </a:solidFill>
              </a:rPr>
              <a:t>    The word “atom” comes from the Greek word </a:t>
            </a:r>
            <a:r>
              <a:rPr lang="en-US" altLang="en-US" sz="2400" b="1" i="1">
                <a:solidFill>
                  <a:schemeClr val="tx2"/>
                </a:solidFill>
              </a:rPr>
              <a:t>“</a:t>
            </a:r>
            <a:r>
              <a:rPr lang="en-US" altLang="en-US" sz="2400" b="1" i="1">
                <a:solidFill>
                  <a:srgbClr val="66FF66"/>
                </a:solidFill>
              </a:rPr>
              <a:t>atomos”</a:t>
            </a:r>
            <a:r>
              <a:rPr lang="en-US" altLang="en-US" sz="2400" b="1">
                <a:solidFill>
                  <a:schemeClr val="tx2"/>
                </a:solidFill>
              </a:rPr>
              <a:t>  which means </a:t>
            </a:r>
            <a:r>
              <a:rPr lang="en-US" altLang="en-US" sz="2400" b="1" i="1">
                <a:solidFill>
                  <a:srgbClr val="66FF66"/>
                </a:solidFill>
              </a:rPr>
              <a:t>indivisible</a:t>
            </a:r>
            <a:r>
              <a:rPr lang="en-US" altLang="en-US" sz="2400" b="1">
                <a:solidFill>
                  <a:schemeClr val="tx2"/>
                </a:solidFill>
              </a:rPr>
              <a:t>.</a:t>
            </a:r>
          </a:p>
          <a:p>
            <a:pPr algn="ctr">
              <a:buFont typeface="Monotype Sorts" pitchFamily="2" charset="2"/>
              <a:buNone/>
            </a:pPr>
            <a:r>
              <a:rPr lang="en-US" altLang="en-US" sz="2400" b="1">
                <a:solidFill>
                  <a:schemeClr val="tx2"/>
                </a:solidFill>
              </a:rPr>
              <a:t>   The idea that all matter is made up of atoms was first proposed by the Greek philosopher </a:t>
            </a:r>
            <a:r>
              <a:rPr lang="en-US" altLang="en-US" sz="2400" b="1">
                <a:solidFill>
                  <a:srgbClr val="66FF66"/>
                </a:solidFill>
              </a:rPr>
              <a:t>Democritus</a:t>
            </a:r>
            <a:r>
              <a:rPr lang="en-US" altLang="en-US" sz="2400" b="1">
                <a:solidFill>
                  <a:schemeClr val="tx2"/>
                </a:solidFill>
              </a:rPr>
              <a:t> in the 5th century B.C</a:t>
            </a:r>
            <a:r>
              <a:rPr lang="en-US" altLang="en-US" sz="2400" b="1"/>
              <a:t>.</a:t>
            </a:r>
            <a:endParaRPr lang="en-US" altLang="en-US" sz="2800" b="1"/>
          </a:p>
          <a:p>
            <a:pPr>
              <a:buFont typeface="Monotype Sorts" pitchFamily="2" charset="2"/>
              <a:buNone/>
            </a:pPr>
            <a:endParaRPr lang="en-US" altLang="en-US" sz="2800" b="1"/>
          </a:p>
        </p:txBody>
      </p:sp>
      <p:pic>
        <p:nvPicPr>
          <p:cNvPr id="24585" name="Picture 1033">
            <a:extLst>
              <a:ext uri="{FF2B5EF4-FFF2-40B4-BE49-F238E27FC236}">
                <a16:creationId xmlns:a16="http://schemas.microsoft.com/office/drawing/2014/main" id="{387AAC23-DC7E-0E9C-F133-A5DE8F1774DE}"/>
              </a:ext>
            </a:extLst>
          </p:cNvPr>
          <p:cNvPicPr>
            <a:picLocks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4232275" y="1600200"/>
            <a:ext cx="4497388" cy="4724400"/>
          </a:xfrm>
        </p:spPr>
      </p:pic>
    </p:spTree>
  </p:cSld>
  <p:clrMapOvr>
    <a:masterClrMapping/>
  </p:clrMapOvr>
  <p:transition spd="slow">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CC250387-7CCE-D3E5-5010-F5E8336043AD}"/>
              </a:ext>
            </a:extLst>
          </p:cNvPr>
          <p:cNvSpPr>
            <a:spLocks noGrp="1" noChangeArrowheads="1"/>
          </p:cNvSpPr>
          <p:nvPr>
            <p:ph type="title"/>
          </p:nvPr>
        </p:nvSpPr>
        <p:spPr>
          <a:xfrm>
            <a:off x="228600" y="228600"/>
            <a:ext cx="8610600" cy="1219200"/>
          </a:xfrm>
        </p:spPr>
        <p:txBody>
          <a:bodyPr/>
          <a:lstStyle/>
          <a:p>
            <a:r>
              <a:rPr lang="en-US" altLang="en-US" sz="6000" b="1">
                <a:solidFill>
                  <a:srgbClr val="CC00FF"/>
                </a:solidFill>
                <a:latin typeface="Comic Sans MS" panose="030F0702030302020204" pitchFamily="66" charset="0"/>
              </a:rPr>
              <a:t>History of the Atom</a:t>
            </a:r>
            <a:endParaRPr lang="en-US" altLang="en-US" sz="4800" b="1">
              <a:solidFill>
                <a:srgbClr val="FF0000"/>
              </a:solidFill>
            </a:endParaRPr>
          </a:p>
        </p:txBody>
      </p:sp>
      <p:sp>
        <p:nvSpPr>
          <p:cNvPr id="15363" name="Rectangle 3">
            <a:extLst>
              <a:ext uri="{FF2B5EF4-FFF2-40B4-BE49-F238E27FC236}">
                <a16:creationId xmlns:a16="http://schemas.microsoft.com/office/drawing/2014/main" id="{25DB3541-DEFE-FA6E-24FE-E5E88478A55A}"/>
              </a:ext>
            </a:extLst>
          </p:cNvPr>
          <p:cNvSpPr>
            <a:spLocks noGrp="1" noChangeArrowheads="1"/>
          </p:cNvSpPr>
          <p:nvPr>
            <p:ph type="body" idx="1"/>
          </p:nvPr>
        </p:nvSpPr>
        <p:spPr>
          <a:xfrm>
            <a:off x="4114800" y="1447800"/>
            <a:ext cx="5029200" cy="5105400"/>
          </a:xfrm>
        </p:spPr>
        <p:txBody>
          <a:bodyPr/>
          <a:lstStyle/>
          <a:p>
            <a:pPr algn="ctr">
              <a:buFont typeface="Monotype Sorts" pitchFamily="2" charset="2"/>
              <a:buNone/>
            </a:pPr>
            <a:r>
              <a:rPr lang="en-US" altLang="en-US" sz="2000" b="1">
                <a:solidFill>
                  <a:schemeClr val="tx2"/>
                </a:solidFill>
              </a:rPr>
              <a:t>The concept of atoms as proposed by Democritus remained relatively unchanged for over 2,000 years.  In the late 18th century new discoveries were made that led to a better understanding of atoms and chemistry.  Many scientists since that time have contributed new evidence for the Atomic - Molecular Theory.   </a:t>
            </a:r>
          </a:p>
          <a:p>
            <a:pPr algn="ctr">
              <a:buFont typeface="Monotype Sorts" pitchFamily="2" charset="2"/>
              <a:buNone/>
            </a:pPr>
            <a:endParaRPr lang="en-US" altLang="en-US" sz="2000" b="1">
              <a:solidFill>
                <a:srgbClr val="66FF66"/>
              </a:solidFill>
            </a:endParaRPr>
          </a:p>
          <a:p>
            <a:pPr algn="ctr">
              <a:buFont typeface="Monotype Sorts" pitchFamily="2" charset="2"/>
              <a:buNone/>
            </a:pPr>
            <a:r>
              <a:rPr lang="en-US" altLang="en-US" sz="2000" b="1">
                <a:solidFill>
                  <a:srgbClr val="66FF66"/>
                </a:solidFill>
              </a:rPr>
              <a:t>Click</a:t>
            </a:r>
            <a:r>
              <a:rPr lang="en-US" altLang="en-US" sz="2000" b="1">
                <a:solidFill>
                  <a:schemeClr val="tx2"/>
                </a:solidFill>
              </a:rPr>
              <a:t> on the picture of </a:t>
            </a:r>
            <a:r>
              <a:rPr lang="en-US" altLang="en-US" sz="2000" b="1" i="1">
                <a:solidFill>
                  <a:srgbClr val="66FF66"/>
                </a:solidFill>
              </a:rPr>
              <a:t>Niels Bohr</a:t>
            </a:r>
            <a:r>
              <a:rPr lang="en-US" altLang="en-US" sz="2000" b="1" i="1">
                <a:solidFill>
                  <a:schemeClr val="tx2"/>
                </a:solidFill>
              </a:rPr>
              <a:t>  </a:t>
            </a:r>
            <a:r>
              <a:rPr lang="en-US" altLang="en-US" sz="2000" b="1">
                <a:solidFill>
                  <a:schemeClr val="tx2"/>
                </a:solidFill>
              </a:rPr>
              <a:t>to visit a website to learn  more about important scientists and how our models of the atom have changed.</a:t>
            </a:r>
            <a:endParaRPr lang="en-US" altLang="en-US" b="1"/>
          </a:p>
          <a:p>
            <a:pPr algn="ctr">
              <a:buFont typeface="Monotype Sorts" pitchFamily="2" charset="2"/>
              <a:buNone/>
            </a:pPr>
            <a:endParaRPr lang="en-US" altLang="en-US" b="1"/>
          </a:p>
          <a:p>
            <a:pPr>
              <a:buFont typeface="Monotype Sorts" pitchFamily="2" charset="2"/>
              <a:buNone/>
            </a:pPr>
            <a:endParaRPr lang="en-US" altLang="en-US" b="1"/>
          </a:p>
          <a:p>
            <a:pPr>
              <a:buFont typeface="Monotype Sorts" pitchFamily="2" charset="2"/>
              <a:buNone/>
            </a:pPr>
            <a:endParaRPr lang="en-US" altLang="en-US" b="1"/>
          </a:p>
          <a:p>
            <a:pPr algn="ctr">
              <a:buFont typeface="Monotype Sorts" pitchFamily="2" charset="2"/>
              <a:buNone/>
            </a:pPr>
            <a:endParaRPr lang="en-US" altLang="en-US"/>
          </a:p>
        </p:txBody>
      </p:sp>
      <p:pic>
        <p:nvPicPr>
          <p:cNvPr id="15366" name="Picture 6">
            <a:hlinkClick r:id="rId3"/>
            <a:extLst>
              <a:ext uri="{FF2B5EF4-FFF2-40B4-BE49-F238E27FC236}">
                <a16:creationId xmlns:a16="http://schemas.microsoft.com/office/drawing/2014/main" id="{D134623E-57E2-7B47-01A7-A1F0581EF2A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1905000"/>
            <a:ext cx="3429000" cy="2640013"/>
          </a:xfrm>
          <a:prstGeom prst="rect">
            <a:avLst/>
          </a:prstGeom>
          <a:noFill/>
          <a:extLst>
            <a:ext uri="{909E8E84-426E-40DD-AFC4-6F175D3DCCD1}">
              <a14:hiddenFill xmlns:a14="http://schemas.microsoft.com/office/drawing/2010/main">
                <a:solidFill>
                  <a:srgbClr val="FFFFFF"/>
                </a:solidFill>
              </a14:hiddenFill>
            </a:ext>
          </a:extLst>
        </p:spPr>
      </p:pic>
      <p:sp>
        <p:nvSpPr>
          <p:cNvPr id="15367" name="Text Box 7">
            <a:extLst>
              <a:ext uri="{FF2B5EF4-FFF2-40B4-BE49-F238E27FC236}">
                <a16:creationId xmlns:a16="http://schemas.microsoft.com/office/drawing/2014/main" id="{E87BBE4E-FE29-DAD9-9AE0-6E0BDC019DF3}"/>
              </a:ext>
            </a:extLst>
          </p:cNvPr>
          <p:cNvSpPr txBox="1">
            <a:spLocks noChangeArrowheads="1"/>
          </p:cNvSpPr>
          <p:nvPr/>
        </p:nvSpPr>
        <p:spPr bwMode="auto">
          <a:xfrm>
            <a:off x="457200" y="4648200"/>
            <a:ext cx="40386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rgbClr val="66FF66"/>
                </a:solidFill>
                <a:effectLst>
                  <a:outerShdw blurRad="38100" dist="38100" dir="2700000" algn="tl">
                    <a:srgbClr val="000000"/>
                  </a:outerShdw>
                </a:effectLst>
                <a:latin typeface="Tahoma" panose="020B0604030504040204" pitchFamily="34" charset="0"/>
              </a:rPr>
              <a:t>Niels Bohr is one of many scientists that have given us a better understanding of  Atoms.</a:t>
            </a:r>
            <a:endParaRPr lang="en-US" altLang="en-US" b="1">
              <a:effectLst>
                <a:outerShdw blurRad="38100" dist="38100" dir="2700000" algn="tl">
                  <a:srgbClr val="000000"/>
                </a:outerShdw>
              </a:effectLst>
              <a:latin typeface="Tahoma" panose="020B0604030504040204" pitchFamily="34" charset="0"/>
            </a:endParaRPr>
          </a:p>
        </p:txBody>
      </p:sp>
    </p:spTree>
  </p:cSld>
  <p:clrMapOvr>
    <a:masterClrMapping/>
  </p:clrMapOvr>
  <p:transition spd="slow">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78EA0144-9C46-DEEC-A31D-C37544B585DD}"/>
              </a:ext>
            </a:extLst>
          </p:cNvPr>
          <p:cNvSpPr>
            <a:spLocks noGrp="1" noChangeArrowheads="1"/>
          </p:cNvSpPr>
          <p:nvPr>
            <p:ph type="title"/>
          </p:nvPr>
        </p:nvSpPr>
        <p:spPr>
          <a:xfrm>
            <a:off x="0" y="1676400"/>
            <a:ext cx="9144000" cy="3581400"/>
          </a:xfrm>
        </p:spPr>
        <p:txBody>
          <a:bodyPr/>
          <a:lstStyle/>
          <a:p>
            <a:r>
              <a:rPr lang="en-US" altLang="en-US" sz="5400">
                <a:solidFill>
                  <a:srgbClr val="66FF66"/>
                </a:solidFill>
                <a:latin typeface="Comic Sans MS" panose="030F0702030302020204" pitchFamily="66" charset="0"/>
              </a:rPr>
              <a:t>You have finished Part 1 of this program.   See the teacher for the materials to begin Part 2.</a:t>
            </a:r>
            <a:r>
              <a:rPr lang="en-US" altLang="en-US" sz="7200">
                <a:solidFill>
                  <a:srgbClr val="66FF66"/>
                </a:solidFill>
                <a:latin typeface="Comic Sans MS" panose="030F0702030302020204" pitchFamily="66" charset="0"/>
              </a:rPr>
              <a:t> </a:t>
            </a:r>
            <a:endParaRPr lang="en-US" altLang="en-US" sz="7200">
              <a:solidFill>
                <a:srgbClr val="FF0000"/>
              </a:solidFill>
              <a:latin typeface="Comic Sans MS" panose="030F0702030302020204" pitchFamily="66" charset="0"/>
            </a:endParaRPr>
          </a:p>
        </p:txBody>
      </p:sp>
      <p:sp>
        <p:nvSpPr>
          <p:cNvPr id="17411" name="Text Box 3">
            <a:extLst>
              <a:ext uri="{FF2B5EF4-FFF2-40B4-BE49-F238E27FC236}">
                <a16:creationId xmlns:a16="http://schemas.microsoft.com/office/drawing/2014/main" id="{5E3CFE27-4057-EE6C-0A11-92D97F4291AD}"/>
              </a:ext>
            </a:extLst>
          </p:cNvPr>
          <p:cNvSpPr txBox="1">
            <a:spLocks noChangeArrowheads="1"/>
          </p:cNvSpPr>
          <p:nvPr/>
        </p:nvSpPr>
        <p:spPr bwMode="auto">
          <a:xfrm>
            <a:off x="304800" y="304800"/>
            <a:ext cx="8610600"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6600" b="1">
                <a:solidFill>
                  <a:srgbClr val="CC00FF"/>
                </a:solidFill>
                <a:effectLst>
                  <a:outerShdw blurRad="38100" dist="38100" dir="2700000" algn="tl">
                    <a:srgbClr val="000000"/>
                  </a:outerShdw>
                </a:effectLst>
                <a:latin typeface="Comic Sans MS" panose="030F0702030302020204" pitchFamily="66" charset="0"/>
              </a:rPr>
              <a:t>Good JOB!</a:t>
            </a:r>
            <a:endParaRPr lang="en-US" altLang="en-US" sz="6000" b="1">
              <a:solidFill>
                <a:srgbClr val="CC00FF"/>
              </a:solidFill>
              <a:effectLst>
                <a:outerShdw blurRad="38100" dist="38100" dir="2700000" algn="tl">
                  <a:srgbClr val="000000"/>
                </a:outerShdw>
              </a:effectLst>
              <a:latin typeface="Comic Sans MS" panose="030F0702030302020204" pitchFamily="66" charset="0"/>
            </a:endParaRPr>
          </a:p>
        </p:txBody>
      </p:sp>
    </p:spTree>
  </p:cSld>
  <p:clrMapOvr>
    <a:masterClrMapping/>
  </p:clrMapOvr>
  <p:transition spd="slow">
    <p:zoom/>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1026">
            <a:extLst>
              <a:ext uri="{FF2B5EF4-FFF2-40B4-BE49-F238E27FC236}">
                <a16:creationId xmlns:a16="http://schemas.microsoft.com/office/drawing/2014/main" id="{12236DD7-F07A-5748-9449-CAAF5BDD498B}"/>
              </a:ext>
            </a:extLst>
          </p:cNvPr>
          <p:cNvSpPr>
            <a:spLocks noGrp="1" noChangeArrowheads="1"/>
          </p:cNvSpPr>
          <p:nvPr>
            <p:ph type="title"/>
          </p:nvPr>
        </p:nvSpPr>
        <p:spPr>
          <a:xfrm>
            <a:off x="304800" y="457200"/>
            <a:ext cx="8382000" cy="1143000"/>
          </a:xfrm>
        </p:spPr>
        <p:txBody>
          <a:bodyPr/>
          <a:lstStyle/>
          <a:p>
            <a:r>
              <a:rPr lang="en-US" altLang="en-US" sz="6600" b="1">
                <a:solidFill>
                  <a:srgbClr val="CC00FF"/>
                </a:solidFill>
                <a:latin typeface="Comic Sans MS" panose="030F0702030302020204" pitchFamily="66" charset="0"/>
              </a:rPr>
              <a:t>Atoms Part 2</a:t>
            </a:r>
          </a:p>
        </p:txBody>
      </p:sp>
      <p:sp>
        <p:nvSpPr>
          <p:cNvPr id="27652" name="Text Box 1028">
            <a:extLst>
              <a:ext uri="{FF2B5EF4-FFF2-40B4-BE49-F238E27FC236}">
                <a16:creationId xmlns:a16="http://schemas.microsoft.com/office/drawing/2014/main" id="{0E22A395-B407-00C9-03F9-F1E4C705D782}"/>
              </a:ext>
            </a:extLst>
          </p:cNvPr>
          <p:cNvSpPr txBox="1">
            <a:spLocks noChangeArrowheads="1"/>
          </p:cNvSpPr>
          <p:nvPr/>
        </p:nvSpPr>
        <p:spPr bwMode="auto">
          <a:xfrm>
            <a:off x="381000" y="1828800"/>
            <a:ext cx="4191000" cy="496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chemeClr val="tx2"/>
                </a:solidFill>
                <a:effectLst>
                  <a:outerShdw blurRad="38100" dist="38100" dir="2700000" algn="tl">
                    <a:srgbClr val="000000"/>
                  </a:outerShdw>
                </a:effectLst>
                <a:latin typeface="Tahoma" panose="020B0604030504040204" pitchFamily="34" charset="0"/>
              </a:rPr>
              <a:t>In </a:t>
            </a:r>
            <a:r>
              <a:rPr lang="en-US" altLang="en-US" sz="3200" b="1">
                <a:solidFill>
                  <a:srgbClr val="CC00FF"/>
                </a:solidFill>
                <a:effectLst>
                  <a:outerShdw blurRad="38100" dist="38100" dir="2700000" algn="tl">
                    <a:srgbClr val="000000"/>
                  </a:outerShdw>
                </a:effectLst>
                <a:latin typeface="Tahoma" panose="020B0604030504040204" pitchFamily="34" charset="0"/>
              </a:rPr>
              <a:t>Part 2</a:t>
            </a:r>
            <a:r>
              <a:rPr lang="en-US" altLang="en-US" sz="3200" b="1">
                <a:solidFill>
                  <a:schemeClr val="tx2"/>
                </a:solidFill>
                <a:effectLst>
                  <a:outerShdw blurRad="38100" dist="38100" dir="2700000" algn="tl">
                    <a:srgbClr val="000000"/>
                  </a:outerShdw>
                </a:effectLst>
                <a:latin typeface="Tahoma" panose="020B0604030504040204" pitchFamily="34" charset="0"/>
              </a:rPr>
              <a:t> of this activity you will learn about the particles within the atom.  You will visit more websites to learn about the structure and behavior of the atom.</a:t>
            </a:r>
            <a:endParaRPr lang="en-US" altLang="en-US" b="1">
              <a:solidFill>
                <a:schemeClr val="tx2"/>
              </a:solidFill>
              <a:effectLst>
                <a:outerShdw blurRad="38100" dist="38100" dir="2700000" algn="tl">
                  <a:srgbClr val="000000"/>
                </a:outerShdw>
              </a:effectLst>
              <a:latin typeface="Tahoma" panose="020B0604030504040204" pitchFamily="34" charset="0"/>
            </a:endParaRPr>
          </a:p>
        </p:txBody>
      </p:sp>
      <p:sp>
        <p:nvSpPr>
          <p:cNvPr id="27653" name="Text Box 1029">
            <a:extLst>
              <a:ext uri="{FF2B5EF4-FFF2-40B4-BE49-F238E27FC236}">
                <a16:creationId xmlns:a16="http://schemas.microsoft.com/office/drawing/2014/main" id="{ADA1F856-2AA0-9262-4242-EAAD1DAEF79D}"/>
              </a:ext>
            </a:extLst>
          </p:cNvPr>
          <p:cNvSpPr txBox="1">
            <a:spLocks noChangeArrowheads="1"/>
          </p:cNvSpPr>
          <p:nvPr/>
        </p:nvSpPr>
        <p:spPr bwMode="auto">
          <a:xfrm>
            <a:off x="5181600" y="27432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ltLang="en-US"/>
          </a:p>
        </p:txBody>
      </p:sp>
      <p:sp>
        <p:nvSpPr>
          <p:cNvPr id="27654" name="Text Box 1030">
            <a:extLst>
              <a:ext uri="{FF2B5EF4-FFF2-40B4-BE49-F238E27FC236}">
                <a16:creationId xmlns:a16="http://schemas.microsoft.com/office/drawing/2014/main" id="{C9F60F9B-92B4-5E66-460E-12B8D2F9CC50}"/>
              </a:ext>
            </a:extLst>
          </p:cNvPr>
          <p:cNvSpPr txBox="1">
            <a:spLocks noChangeArrowheads="1"/>
          </p:cNvSpPr>
          <p:nvPr/>
        </p:nvSpPr>
        <p:spPr bwMode="auto">
          <a:xfrm>
            <a:off x="4800600" y="2057400"/>
            <a:ext cx="37338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i="1">
                <a:solidFill>
                  <a:srgbClr val="66FF66"/>
                </a:solidFill>
                <a:effectLst>
                  <a:outerShdw blurRad="38100" dist="38100" dir="2700000" algn="tl">
                    <a:srgbClr val="000000"/>
                  </a:outerShdw>
                </a:effectLst>
                <a:latin typeface="Tahoma" panose="020B0604030504040204" pitchFamily="34" charset="0"/>
              </a:rPr>
              <a:t>Check your Study Guide for Instructions!</a:t>
            </a:r>
            <a:endParaRPr lang="en-US" altLang="en-US" b="1" i="1">
              <a:solidFill>
                <a:srgbClr val="66FF66"/>
              </a:solidFill>
              <a:effectLst>
                <a:outerShdw blurRad="38100" dist="38100" dir="2700000" algn="tl">
                  <a:srgbClr val="000000"/>
                </a:outerShdw>
              </a:effectLst>
              <a:latin typeface="Tahoma" panose="020B0604030504040204" pitchFamily="34" charset="0"/>
            </a:endParaRPr>
          </a:p>
        </p:txBody>
      </p:sp>
      <p:sp>
        <p:nvSpPr>
          <p:cNvPr id="27655" name="Text Box 1031">
            <a:extLst>
              <a:ext uri="{FF2B5EF4-FFF2-40B4-BE49-F238E27FC236}">
                <a16:creationId xmlns:a16="http://schemas.microsoft.com/office/drawing/2014/main" id="{3968F725-A3CD-CF9B-4E37-84C2F73BF9B0}"/>
              </a:ext>
            </a:extLst>
          </p:cNvPr>
          <p:cNvSpPr txBox="1">
            <a:spLocks noChangeArrowheads="1"/>
          </p:cNvSpPr>
          <p:nvPr/>
        </p:nvSpPr>
        <p:spPr bwMode="auto">
          <a:xfrm>
            <a:off x="5257800" y="47244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ltLang="en-US"/>
          </a:p>
        </p:txBody>
      </p:sp>
      <p:pic>
        <p:nvPicPr>
          <p:cNvPr id="27658" name="Picture 1034">
            <a:extLst>
              <a:ext uri="{FF2B5EF4-FFF2-40B4-BE49-F238E27FC236}">
                <a16:creationId xmlns:a16="http://schemas.microsoft.com/office/drawing/2014/main" id="{E4AC280C-906B-F521-468D-EBE37F7A9D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3581400"/>
            <a:ext cx="3429000" cy="1870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nodeType="afterEffect">
                                  <p:stCondLst>
                                    <p:cond delay="0"/>
                                  </p:stCondLst>
                                  <p:childTnLst>
                                    <p:set>
                                      <p:cBhvr>
                                        <p:cTn id="6" dur="1" fill="hold">
                                          <p:stCondLst>
                                            <p:cond delay="0"/>
                                          </p:stCondLst>
                                        </p:cTn>
                                        <p:tgtEl>
                                          <p:spTgt spid="27658"/>
                                        </p:tgtEl>
                                        <p:attrNameLst>
                                          <p:attrName>style.visibility</p:attrName>
                                        </p:attrNameLst>
                                      </p:cBhvr>
                                      <p:to>
                                        <p:strVal val="visible"/>
                                      </p:to>
                                    </p:set>
                                    <p:anim calcmode="lin" valueType="num">
                                      <p:cBhvr additive="base">
                                        <p:cTn id="7" dur="500" fill="hold"/>
                                        <p:tgtEl>
                                          <p:spTgt spid="27658"/>
                                        </p:tgtEl>
                                        <p:attrNameLst>
                                          <p:attrName>ppt_x</p:attrName>
                                        </p:attrNameLst>
                                      </p:cBhvr>
                                      <p:tavLst>
                                        <p:tav tm="0">
                                          <p:val>
                                            <p:strVal val="1+#ppt_w/2"/>
                                          </p:val>
                                        </p:tav>
                                        <p:tav tm="100000">
                                          <p:val>
                                            <p:strVal val="#ppt_x"/>
                                          </p:val>
                                        </p:tav>
                                      </p:tavLst>
                                    </p:anim>
                                    <p:anim calcmode="lin" valueType="num">
                                      <p:cBhvr additive="base">
                                        <p:cTn id="8" dur="500" fill="hold"/>
                                        <p:tgtEl>
                                          <p:spTgt spid="2765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4E28BF29-E10E-1691-5CA3-DE150982844C}"/>
              </a:ext>
            </a:extLst>
          </p:cNvPr>
          <p:cNvSpPr>
            <a:spLocks noGrp="1" noChangeArrowheads="1"/>
          </p:cNvSpPr>
          <p:nvPr>
            <p:ph type="title"/>
          </p:nvPr>
        </p:nvSpPr>
        <p:spPr>
          <a:xfrm>
            <a:off x="228600" y="457200"/>
            <a:ext cx="8686800" cy="1143000"/>
          </a:xfrm>
        </p:spPr>
        <p:txBody>
          <a:bodyPr/>
          <a:lstStyle/>
          <a:p>
            <a:r>
              <a:rPr lang="en-US" altLang="en-US" sz="6000" b="1">
                <a:solidFill>
                  <a:srgbClr val="CC00FF"/>
                </a:solidFill>
                <a:latin typeface="Comic Sans MS" panose="030F0702030302020204" pitchFamily="66" charset="0"/>
              </a:rPr>
              <a:t>Atomic Structure</a:t>
            </a:r>
            <a:endParaRPr lang="en-US" altLang="en-US"/>
          </a:p>
        </p:txBody>
      </p:sp>
      <p:sp>
        <p:nvSpPr>
          <p:cNvPr id="6147" name="Rectangle 3">
            <a:extLst>
              <a:ext uri="{FF2B5EF4-FFF2-40B4-BE49-F238E27FC236}">
                <a16:creationId xmlns:a16="http://schemas.microsoft.com/office/drawing/2014/main" id="{003E988C-889A-CB1C-4295-AB8A7CAA2AA3}"/>
              </a:ext>
            </a:extLst>
          </p:cNvPr>
          <p:cNvSpPr>
            <a:spLocks noGrp="1" noChangeArrowheads="1"/>
          </p:cNvSpPr>
          <p:nvPr>
            <p:ph type="body" idx="1"/>
          </p:nvPr>
        </p:nvSpPr>
        <p:spPr/>
        <p:txBody>
          <a:bodyPr/>
          <a:lstStyle/>
          <a:p>
            <a:pPr>
              <a:buClr>
                <a:srgbClr val="66FF66"/>
              </a:buClr>
              <a:buFont typeface="Monotype Sorts" pitchFamily="2" charset="2"/>
              <a:buChar char="è"/>
            </a:pPr>
            <a:r>
              <a:rPr lang="en-US" altLang="en-US" b="1">
                <a:solidFill>
                  <a:srgbClr val="66FF66"/>
                </a:solidFill>
              </a:rPr>
              <a:t>Nucleus</a:t>
            </a:r>
            <a:r>
              <a:rPr lang="en-US" altLang="en-US" b="1">
                <a:solidFill>
                  <a:schemeClr val="tx2"/>
                </a:solidFill>
              </a:rPr>
              <a:t> - the central portion of the atom.  Contains the protons and neutrons.</a:t>
            </a:r>
          </a:p>
          <a:p>
            <a:pPr>
              <a:buClr>
                <a:srgbClr val="66FF66"/>
              </a:buClr>
              <a:buFont typeface="Monotype Sorts" pitchFamily="2" charset="2"/>
              <a:buChar char="è"/>
            </a:pPr>
            <a:r>
              <a:rPr lang="en-US" altLang="en-US" b="1">
                <a:solidFill>
                  <a:srgbClr val="66FF66"/>
                </a:solidFill>
              </a:rPr>
              <a:t>Electron Cloud</a:t>
            </a:r>
            <a:r>
              <a:rPr lang="en-US" altLang="en-US" b="1">
                <a:solidFill>
                  <a:schemeClr val="tx2"/>
                </a:solidFill>
              </a:rPr>
              <a:t> - area around the nucleus where electrons are found.  Electrons are arranged within the electron cloud in energy levels (Energy levels are sometimes called shells or orbits).</a:t>
            </a:r>
            <a:endParaRPr lang="en-US" altLang="en-US">
              <a:solidFill>
                <a:schemeClr val="tx2"/>
              </a:solidFill>
            </a:endParaRPr>
          </a:p>
        </p:txBody>
      </p:sp>
    </p:spTree>
  </p:cSld>
  <p:clrMapOvr>
    <a:masterClrMapping/>
  </p:clrMapOvr>
  <p:transition spd="slow">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AE52F16A-7912-6957-A40A-EE2925A592B8}"/>
              </a:ext>
            </a:extLst>
          </p:cNvPr>
          <p:cNvSpPr>
            <a:spLocks noGrp="1" noChangeArrowheads="1"/>
          </p:cNvSpPr>
          <p:nvPr>
            <p:ph type="title"/>
          </p:nvPr>
        </p:nvSpPr>
        <p:spPr>
          <a:xfrm>
            <a:off x="304800" y="457200"/>
            <a:ext cx="8534400" cy="914400"/>
          </a:xfrm>
        </p:spPr>
        <p:txBody>
          <a:bodyPr/>
          <a:lstStyle/>
          <a:p>
            <a:r>
              <a:rPr lang="en-US" altLang="en-US" sz="6000" b="1">
                <a:solidFill>
                  <a:srgbClr val="CC00FF"/>
                </a:solidFill>
                <a:latin typeface="Comic Sans MS" panose="030F0702030302020204" pitchFamily="66" charset="0"/>
              </a:rPr>
              <a:t>Subatomic Particles</a:t>
            </a:r>
            <a:endParaRPr lang="en-US" altLang="en-US" sz="6000">
              <a:solidFill>
                <a:srgbClr val="FF0000"/>
              </a:solidFill>
            </a:endParaRPr>
          </a:p>
        </p:txBody>
      </p:sp>
      <p:sp>
        <p:nvSpPr>
          <p:cNvPr id="7171" name="Rectangle 3">
            <a:extLst>
              <a:ext uri="{FF2B5EF4-FFF2-40B4-BE49-F238E27FC236}">
                <a16:creationId xmlns:a16="http://schemas.microsoft.com/office/drawing/2014/main" id="{09F19DAD-FE03-0216-F076-3DBF69B3905C}"/>
              </a:ext>
            </a:extLst>
          </p:cNvPr>
          <p:cNvSpPr>
            <a:spLocks noGrp="1" noChangeArrowheads="1"/>
          </p:cNvSpPr>
          <p:nvPr>
            <p:ph type="body" idx="1"/>
          </p:nvPr>
        </p:nvSpPr>
        <p:spPr>
          <a:xfrm>
            <a:off x="685800" y="1905000"/>
            <a:ext cx="7772400" cy="4572000"/>
          </a:xfrm>
        </p:spPr>
        <p:txBody>
          <a:bodyPr/>
          <a:lstStyle/>
          <a:p>
            <a:pPr>
              <a:buClr>
                <a:srgbClr val="66FF66"/>
              </a:buClr>
              <a:buFont typeface="Monotype Sorts" pitchFamily="2" charset="2"/>
              <a:buChar char="è"/>
            </a:pPr>
            <a:r>
              <a:rPr lang="en-US" altLang="en-US" b="1">
                <a:solidFill>
                  <a:srgbClr val="66FF66"/>
                </a:solidFill>
              </a:rPr>
              <a:t>Proton</a:t>
            </a:r>
            <a:r>
              <a:rPr lang="en-US" altLang="en-US" b="1">
                <a:solidFill>
                  <a:schemeClr val="tx2"/>
                </a:solidFill>
              </a:rPr>
              <a:t> - positive charged  particle found in the nucleus.  Mass = 1 amu. </a:t>
            </a:r>
            <a:r>
              <a:rPr lang="en-US" altLang="en-US" b="1">
                <a:solidFill>
                  <a:srgbClr val="FF00FF"/>
                </a:solidFill>
              </a:rPr>
              <a:t>(a.m.u - Atomic Mass Unit)</a:t>
            </a:r>
            <a:endParaRPr lang="en-US" altLang="en-US" b="1">
              <a:solidFill>
                <a:schemeClr val="tx2"/>
              </a:solidFill>
            </a:endParaRPr>
          </a:p>
          <a:p>
            <a:pPr>
              <a:buClr>
                <a:srgbClr val="66FF66"/>
              </a:buClr>
              <a:buFont typeface="Monotype Sorts" pitchFamily="2" charset="2"/>
              <a:buChar char="è"/>
            </a:pPr>
            <a:r>
              <a:rPr lang="en-US" altLang="en-US" b="1">
                <a:solidFill>
                  <a:srgbClr val="66FF66"/>
                </a:solidFill>
              </a:rPr>
              <a:t>Neutron </a:t>
            </a:r>
            <a:r>
              <a:rPr lang="en-US" altLang="en-US" b="1">
                <a:solidFill>
                  <a:schemeClr val="tx2"/>
                </a:solidFill>
              </a:rPr>
              <a:t>- particle with no         charge.  Found in the nucleus.        Mass = 1 amu.</a:t>
            </a:r>
          </a:p>
          <a:p>
            <a:pPr>
              <a:buClr>
                <a:srgbClr val="66FF66"/>
              </a:buClr>
              <a:buFont typeface="Monotype Sorts" pitchFamily="2" charset="2"/>
              <a:buChar char="è"/>
            </a:pPr>
            <a:r>
              <a:rPr lang="en-US" altLang="en-US" b="1">
                <a:solidFill>
                  <a:srgbClr val="66FF66"/>
                </a:solidFill>
              </a:rPr>
              <a:t>Electron</a:t>
            </a:r>
            <a:r>
              <a:rPr lang="en-US" altLang="en-US" b="1">
                <a:solidFill>
                  <a:schemeClr val="tx2"/>
                </a:solidFill>
              </a:rPr>
              <a:t> - negative charged particle found within the electron cloud .</a:t>
            </a:r>
            <a:r>
              <a:rPr lang="en-US" altLang="en-US" sz="4000" b="1">
                <a:solidFill>
                  <a:schemeClr val="tx2"/>
                </a:solidFill>
              </a:rPr>
              <a:t>    </a:t>
            </a:r>
            <a:r>
              <a:rPr lang="en-US" altLang="en-US" b="1">
                <a:solidFill>
                  <a:schemeClr val="tx2"/>
                </a:solidFill>
              </a:rPr>
              <a:t>Mass = 1/1836 amu.</a:t>
            </a:r>
            <a:r>
              <a:rPr lang="en-US" altLang="en-US" sz="4000">
                <a:solidFill>
                  <a:srgbClr val="FFFFFF"/>
                </a:solidFill>
              </a:rPr>
              <a:t> </a:t>
            </a:r>
          </a:p>
        </p:txBody>
      </p:sp>
    </p:spTree>
  </p:cSld>
  <p:clrMapOvr>
    <a:masterClrMapping/>
  </p:clrMapOvr>
  <p:transition spd="slow">
    <p:zoom/>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3DA52B57-6836-D1DD-03DD-D2E4EB0DAB5A}"/>
              </a:ext>
            </a:extLst>
          </p:cNvPr>
          <p:cNvSpPr>
            <a:spLocks noGrp="1" noChangeArrowheads="1"/>
          </p:cNvSpPr>
          <p:nvPr>
            <p:ph type="title"/>
          </p:nvPr>
        </p:nvSpPr>
        <p:spPr>
          <a:xfrm>
            <a:off x="228600" y="381000"/>
            <a:ext cx="8610600" cy="1295400"/>
          </a:xfrm>
        </p:spPr>
        <p:txBody>
          <a:bodyPr/>
          <a:lstStyle/>
          <a:p>
            <a:r>
              <a:rPr lang="en-US" altLang="en-US" sz="4800" b="1">
                <a:solidFill>
                  <a:srgbClr val="CC00FF"/>
                </a:solidFill>
                <a:latin typeface="Comic Sans MS" panose="030F0702030302020204" pitchFamily="66" charset="0"/>
              </a:rPr>
              <a:t>Why are all Atoms are Electrically Neutral?</a:t>
            </a:r>
            <a:endParaRPr lang="en-US" altLang="en-US"/>
          </a:p>
        </p:txBody>
      </p:sp>
      <p:sp>
        <p:nvSpPr>
          <p:cNvPr id="12291" name="Rectangle 3">
            <a:extLst>
              <a:ext uri="{FF2B5EF4-FFF2-40B4-BE49-F238E27FC236}">
                <a16:creationId xmlns:a16="http://schemas.microsoft.com/office/drawing/2014/main" id="{1DB9FDA5-4658-DA02-936D-02E66ED13049}"/>
              </a:ext>
            </a:extLst>
          </p:cNvPr>
          <p:cNvSpPr>
            <a:spLocks noGrp="1" noChangeArrowheads="1"/>
          </p:cNvSpPr>
          <p:nvPr>
            <p:ph type="body" idx="1"/>
          </p:nvPr>
        </p:nvSpPr>
        <p:spPr>
          <a:xfrm>
            <a:off x="4648200" y="4267200"/>
            <a:ext cx="3962400" cy="2209800"/>
          </a:xfrm>
        </p:spPr>
        <p:txBody>
          <a:bodyPr/>
          <a:lstStyle/>
          <a:p>
            <a:pPr algn="ctr">
              <a:buFont typeface="Monotype Sorts" pitchFamily="2" charset="2"/>
              <a:buNone/>
            </a:pPr>
            <a:r>
              <a:rPr lang="en-US" altLang="en-US" sz="2400" b="1" i="1">
                <a:solidFill>
                  <a:srgbClr val="FF0000"/>
                </a:solidFill>
              </a:rPr>
              <a:t>  IMPORTANT</a:t>
            </a:r>
            <a:endParaRPr lang="en-US" altLang="en-US" sz="2400" b="1">
              <a:solidFill>
                <a:srgbClr val="FF0000"/>
              </a:solidFill>
            </a:endParaRPr>
          </a:p>
          <a:p>
            <a:pPr algn="ctr">
              <a:buFont typeface="Monotype Sorts" pitchFamily="2" charset="2"/>
              <a:buNone/>
            </a:pPr>
            <a:r>
              <a:rPr lang="en-US" altLang="en-US" sz="2000" b="1">
                <a:solidFill>
                  <a:srgbClr val="66FF66"/>
                </a:solidFill>
              </a:rPr>
              <a:t>In all </a:t>
            </a:r>
            <a:r>
              <a:rPr lang="en-US" altLang="en-US" sz="2000" b="1" u="sng">
                <a:solidFill>
                  <a:srgbClr val="66FF66"/>
                </a:solidFill>
              </a:rPr>
              <a:t>ATOMS</a:t>
            </a:r>
            <a:r>
              <a:rPr lang="en-US" altLang="en-US" sz="2000" b="1">
                <a:solidFill>
                  <a:srgbClr val="66FF66"/>
                </a:solidFill>
              </a:rPr>
              <a:t> the number of positively charged protons is always equal to the number of negatively charged electrons.</a:t>
            </a:r>
            <a:endParaRPr lang="en-US" altLang="en-US" sz="2400">
              <a:solidFill>
                <a:schemeClr val="tx2"/>
              </a:solidFill>
              <a:effectLst/>
            </a:endParaRPr>
          </a:p>
        </p:txBody>
      </p:sp>
      <p:sp>
        <p:nvSpPr>
          <p:cNvPr id="12295" name="Text Box 7">
            <a:extLst>
              <a:ext uri="{FF2B5EF4-FFF2-40B4-BE49-F238E27FC236}">
                <a16:creationId xmlns:a16="http://schemas.microsoft.com/office/drawing/2014/main" id="{8731EED1-95F3-8FD7-8FFF-6CF66559617F}"/>
              </a:ext>
            </a:extLst>
          </p:cNvPr>
          <p:cNvSpPr txBox="1">
            <a:spLocks noChangeArrowheads="1"/>
          </p:cNvSpPr>
          <p:nvPr/>
        </p:nvSpPr>
        <p:spPr bwMode="auto">
          <a:xfrm>
            <a:off x="228600" y="1905000"/>
            <a:ext cx="3962400" cy="4656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chemeClr val="tx2"/>
                </a:solidFill>
                <a:effectLst>
                  <a:outerShdw blurRad="38100" dist="38100" dir="2700000" algn="tl">
                    <a:srgbClr val="000000"/>
                  </a:outerShdw>
                </a:effectLst>
                <a:latin typeface="Tahoma" panose="020B0604030504040204" pitchFamily="34" charset="0"/>
              </a:rPr>
              <a:t>Normally in an atom the number of electrons within the electron cloud is equal to the number of protons in the nucleus.  The positive and negative charges cancel each other out.     Therefore, the atom is said to be </a:t>
            </a:r>
            <a:r>
              <a:rPr lang="en-US" altLang="en-US" b="1" i="1">
                <a:solidFill>
                  <a:schemeClr val="tx2"/>
                </a:solidFill>
                <a:effectLst>
                  <a:outerShdw blurRad="38100" dist="38100" dir="2700000" algn="tl">
                    <a:srgbClr val="000000"/>
                  </a:outerShdw>
                </a:effectLst>
                <a:latin typeface="Tahoma" panose="020B0604030504040204" pitchFamily="34" charset="0"/>
              </a:rPr>
              <a:t>electrically neutral</a:t>
            </a:r>
            <a:r>
              <a:rPr lang="en-US" altLang="en-US" b="1">
                <a:solidFill>
                  <a:schemeClr val="tx2"/>
                </a:solidFill>
                <a:effectLst>
                  <a:outerShdw blurRad="38100" dist="38100" dir="2700000" algn="tl">
                    <a:srgbClr val="000000"/>
                  </a:outerShdw>
                </a:effectLst>
                <a:latin typeface="Tahoma" panose="020B0604030504040204" pitchFamily="34" charset="0"/>
              </a:rPr>
              <a:t>.  </a:t>
            </a:r>
          </a:p>
          <a:p>
            <a:pPr>
              <a:spcBef>
                <a:spcPct val="50000"/>
              </a:spcBef>
            </a:pPr>
            <a:endParaRPr lang="en-US" altLang="en-US">
              <a:solidFill>
                <a:schemeClr val="tx2"/>
              </a:solidFill>
            </a:endParaRPr>
          </a:p>
        </p:txBody>
      </p:sp>
      <p:sp>
        <p:nvSpPr>
          <p:cNvPr id="12296" name="Text Box 8">
            <a:extLst>
              <a:ext uri="{FF2B5EF4-FFF2-40B4-BE49-F238E27FC236}">
                <a16:creationId xmlns:a16="http://schemas.microsoft.com/office/drawing/2014/main" id="{933E0EB3-C302-2594-4996-9703E8646B7D}"/>
              </a:ext>
            </a:extLst>
          </p:cNvPr>
          <p:cNvSpPr txBox="1">
            <a:spLocks noChangeArrowheads="1"/>
          </p:cNvSpPr>
          <p:nvPr/>
        </p:nvSpPr>
        <p:spPr bwMode="auto">
          <a:xfrm>
            <a:off x="4343400" y="1905000"/>
            <a:ext cx="48006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chemeClr val="tx2"/>
                </a:solidFill>
                <a:effectLst>
                  <a:outerShdw blurRad="38100" dist="38100" dir="2700000" algn="tl">
                    <a:srgbClr val="000000"/>
                  </a:outerShdw>
                </a:effectLst>
                <a:latin typeface="Tahoma" panose="020B0604030504040204" pitchFamily="34" charset="0"/>
              </a:rPr>
              <a:t>If an atom gains or loses electrons the atom is no longer neutral .  This can happen if the atom absorbs or releases energy  The atom is then called an </a:t>
            </a:r>
            <a:r>
              <a:rPr lang="en-US" altLang="en-US" b="1" i="1">
                <a:solidFill>
                  <a:srgbClr val="66FF66"/>
                </a:solidFill>
                <a:effectLst>
                  <a:outerShdw blurRad="38100" dist="38100" dir="2700000" algn="tl">
                    <a:srgbClr val="000000"/>
                  </a:outerShdw>
                </a:effectLst>
                <a:latin typeface="Tahoma" panose="020B0604030504040204" pitchFamily="34" charset="0"/>
              </a:rPr>
              <a:t>ION</a:t>
            </a:r>
            <a:r>
              <a:rPr lang="en-US" altLang="en-US" b="1">
                <a:solidFill>
                  <a:schemeClr val="tx2"/>
                </a:solidFill>
                <a:effectLst>
                  <a:outerShdw blurRad="38100" dist="38100" dir="2700000" algn="tl">
                    <a:srgbClr val="000000"/>
                  </a:outerShdw>
                </a:effectLst>
                <a:latin typeface="Tahoma" panose="020B0604030504040204" pitchFamily="34" charset="0"/>
              </a:rPr>
              <a:t>.</a:t>
            </a:r>
            <a:endParaRPr lang="en-US" altLang="en-US">
              <a:solidFill>
                <a:schemeClr val="tx2"/>
              </a:solidFill>
              <a:latin typeface="Tahoma" panose="020B0604030504040204" pitchFamily="34" charset="0"/>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9" presetClass="entr" presetSubtype="10" fill="hold" nodeType="afterEffect">
                                  <p:stCondLst>
                                    <p:cond delay="100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p:cTn id="7" dur="5000" fill="hold"/>
                                        <p:tgtEl>
                                          <p:spTgt spid="12291">
                                            <p:txEl>
                                              <p:pRg st="0" end="0"/>
                                            </p:txEl>
                                          </p:spTgt>
                                        </p:tgtEl>
                                        <p:attrNameLst>
                                          <p:attrName>ppt_w</p:attrName>
                                        </p:attrNameLst>
                                      </p:cBhvr>
                                      <p:tavLst>
                                        <p:tav tm="0" fmla="#ppt_w*sin(2.5*pi*$)">
                                          <p:val>
                                            <p:fltVal val="0"/>
                                          </p:val>
                                        </p:tav>
                                        <p:tav tm="100000">
                                          <p:val>
                                            <p:fltVal val="1"/>
                                          </p:val>
                                        </p:tav>
                                      </p:tavLst>
                                    </p:anim>
                                    <p:anim calcmode="lin" valueType="num">
                                      <p:cBhvr>
                                        <p:cTn id="8" dur="5000" fill="hold"/>
                                        <p:tgtEl>
                                          <p:spTgt spid="12291">
                                            <p:txEl>
                                              <p:pRg st="0" end="0"/>
                                            </p:txEl>
                                          </p:spTgt>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6000"/>
                            </p:stCondLst>
                            <p:childTnLst>
                              <p:par>
                                <p:cTn id="10" presetID="19" presetClass="entr" presetSubtype="10" fill="hold" nodeType="afterEffect">
                                  <p:stCondLst>
                                    <p:cond delay="1000"/>
                                  </p:stCondLst>
                                  <p:childTnLst>
                                    <p:set>
                                      <p:cBhvr>
                                        <p:cTn id="11" dur="1" fill="hold">
                                          <p:stCondLst>
                                            <p:cond delay="0"/>
                                          </p:stCondLst>
                                        </p:cTn>
                                        <p:tgtEl>
                                          <p:spTgt spid="12291">
                                            <p:txEl>
                                              <p:pRg st="1" end="1"/>
                                            </p:txEl>
                                          </p:spTgt>
                                        </p:tgtEl>
                                        <p:attrNameLst>
                                          <p:attrName>style.visibility</p:attrName>
                                        </p:attrNameLst>
                                      </p:cBhvr>
                                      <p:to>
                                        <p:strVal val="visible"/>
                                      </p:to>
                                    </p:set>
                                    <p:anim calcmode="lin" valueType="num">
                                      <p:cBhvr>
                                        <p:cTn id="12" dur="5000" fill="hold"/>
                                        <p:tgtEl>
                                          <p:spTgt spid="12291">
                                            <p:txEl>
                                              <p:pRg st="1" end="1"/>
                                            </p:txEl>
                                          </p:spTgt>
                                        </p:tgtEl>
                                        <p:attrNameLst>
                                          <p:attrName>ppt_w</p:attrName>
                                        </p:attrNameLst>
                                      </p:cBhvr>
                                      <p:tavLst>
                                        <p:tav tm="0" fmla="#ppt_w*sin(2.5*pi*$)">
                                          <p:val>
                                            <p:fltVal val="0"/>
                                          </p:val>
                                        </p:tav>
                                        <p:tav tm="100000">
                                          <p:val>
                                            <p:fltVal val="1"/>
                                          </p:val>
                                        </p:tav>
                                      </p:tavLst>
                                    </p:anim>
                                    <p:anim calcmode="lin" valueType="num">
                                      <p:cBhvr>
                                        <p:cTn id="13" dur="5000" fill="hold"/>
                                        <p:tgtEl>
                                          <p:spTgt spid="12291">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advAuto="100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8A6753C1-69D9-EA22-2743-3DE289A7E354}"/>
              </a:ext>
            </a:extLst>
          </p:cNvPr>
          <p:cNvSpPr>
            <a:spLocks noGrp="1" noChangeArrowheads="1"/>
          </p:cNvSpPr>
          <p:nvPr>
            <p:ph type="title"/>
          </p:nvPr>
        </p:nvSpPr>
        <p:spPr>
          <a:xfrm>
            <a:off x="5791200" y="685800"/>
            <a:ext cx="2819400" cy="5562600"/>
          </a:xfrm>
        </p:spPr>
        <p:txBody>
          <a:bodyPr/>
          <a:lstStyle/>
          <a:p>
            <a:r>
              <a:rPr lang="en-US" altLang="en-US" b="1">
                <a:solidFill>
                  <a:srgbClr val="66FF66"/>
                </a:solidFill>
              </a:rPr>
              <a:t>Make a diagram of the </a:t>
            </a:r>
            <a:r>
              <a:rPr lang="en-US" altLang="en-US" b="1" i="1">
                <a:solidFill>
                  <a:srgbClr val="CC00FF"/>
                </a:solidFill>
              </a:rPr>
              <a:t>Helium</a:t>
            </a:r>
            <a:r>
              <a:rPr lang="en-US" altLang="en-US" b="1">
                <a:solidFill>
                  <a:srgbClr val="CC00FF"/>
                </a:solidFill>
              </a:rPr>
              <a:t> </a:t>
            </a:r>
            <a:r>
              <a:rPr lang="en-US" altLang="en-US" b="1">
                <a:solidFill>
                  <a:srgbClr val="66FF66"/>
                </a:solidFill>
              </a:rPr>
              <a:t>atom in your Study Guide.</a:t>
            </a:r>
            <a:r>
              <a:rPr lang="en-US" altLang="en-US">
                <a:solidFill>
                  <a:srgbClr val="FF0000"/>
                </a:solidFill>
              </a:rPr>
              <a:t> </a:t>
            </a:r>
          </a:p>
        </p:txBody>
      </p:sp>
      <p:pic>
        <p:nvPicPr>
          <p:cNvPr id="11270" name="Picture 6">
            <a:extLst>
              <a:ext uri="{FF2B5EF4-FFF2-40B4-BE49-F238E27FC236}">
                <a16:creationId xmlns:a16="http://schemas.microsoft.com/office/drawing/2014/main" id="{DBB62D72-7ABC-FF2A-213C-0581A240D5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5313" y="762000"/>
            <a:ext cx="5348287" cy="5410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09739A79-BFC4-3516-5DCF-E3D1793E15C1}"/>
              </a:ext>
            </a:extLst>
          </p:cNvPr>
          <p:cNvSpPr>
            <a:spLocks noGrp="1" noChangeArrowheads="1"/>
          </p:cNvSpPr>
          <p:nvPr>
            <p:ph type="title"/>
          </p:nvPr>
        </p:nvSpPr>
        <p:spPr>
          <a:xfrm>
            <a:off x="381000" y="457200"/>
            <a:ext cx="8229600" cy="1066800"/>
          </a:xfrm>
        </p:spPr>
        <p:txBody>
          <a:bodyPr/>
          <a:lstStyle/>
          <a:p>
            <a:r>
              <a:rPr lang="en-US" altLang="en-US" sz="6600" b="1">
                <a:solidFill>
                  <a:srgbClr val="CC00FF"/>
                </a:solidFill>
                <a:latin typeface="Comic Sans MS" panose="030F0702030302020204" pitchFamily="66" charset="0"/>
              </a:rPr>
              <a:t>Welcome to Atoms</a:t>
            </a:r>
            <a:endParaRPr lang="en-US" altLang="en-US">
              <a:solidFill>
                <a:srgbClr val="FF0000"/>
              </a:solidFill>
            </a:endParaRPr>
          </a:p>
        </p:txBody>
      </p:sp>
      <p:sp>
        <p:nvSpPr>
          <p:cNvPr id="21507" name="Text Box 3">
            <a:extLst>
              <a:ext uri="{FF2B5EF4-FFF2-40B4-BE49-F238E27FC236}">
                <a16:creationId xmlns:a16="http://schemas.microsoft.com/office/drawing/2014/main" id="{21B5EE64-C65A-A167-D783-77716159CE9A}"/>
              </a:ext>
            </a:extLst>
          </p:cNvPr>
          <p:cNvSpPr txBox="1">
            <a:spLocks noChangeArrowheads="1"/>
          </p:cNvSpPr>
          <p:nvPr/>
        </p:nvSpPr>
        <p:spPr bwMode="auto">
          <a:xfrm>
            <a:off x="838200" y="1828800"/>
            <a:ext cx="7543800"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a:solidFill>
                  <a:schemeClr val="tx2"/>
                </a:solidFill>
                <a:effectLst>
                  <a:outerShdw blurRad="38100" dist="38100" dir="2700000" algn="tl">
                    <a:srgbClr val="000000"/>
                  </a:outerShdw>
                </a:effectLst>
                <a:latin typeface="Tahoma" panose="020B0604030504040204" pitchFamily="34" charset="0"/>
              </a:rPr>
              <a:t>This is a </a:t>
            </a:r>
            <a:r>
              <a:rPr lang="en-US" altLang="en-US" sz="2800" b="1">
                <a:solidFill>
                  <a:srgbClr val="66FF66"/>
                </a:solidFill>
                <a:effectLst>
                  <a:outerShdw blurRad="38100" dist="38100" dir="2700000" algn="tl">
                    <a:srgbClr val="000000"/>
                  </a:outerShdw>
                </a:effectLst>
                <a:latin typeface="Tahoma" panose="020B0604030504040204" pitchFamily="34" charset="0"/>
              </a:rPr>
              <a:t>Self-Guided</a:t>
            </a:r>
            <a:r>
              <a:rPr lang="en-US" altLang="en-US" sz="2800" b="1">
                <a:solidFill>
                  <a:schemeClr val="tx2"/>
                </a:solidFill>
                <a:effectLst>
                  <a:outerShdw blurRad="38100" dist="38100" dir="2700000" algn="tl">
                    <a:srgbClr val="000000"/>
                  </a:outerShdw>
                </a:effectLst>
                <a:latin typeface="Tahoma" panose="020B0604030504040204" pitchFamily="34" charset="0"/>
              </a:rPr>
              <a:t> lesson on </a:t>
            </a:r>
            <a:r>
              <a:rPr lang="en-US" altLang="en-US" sz="2800" b="1" i="1">
                <a:solidFill>
                  <a:srgbClr val="66FF66"/>
                </a:solidFill>
                <a:effectLst>
                  <a:outerShdw blurRad="38100" dist="38100" dir="2700000" algn="tl">
                    <a:srgbClr val="000000"/>
                  </a:outerShdw>
                </a:effectLst>
                <a:latin typeface="Tahoma" panose="020B0604030504040204" pitchFamily="34" charset="0"/>
              </a:rPr>
              <a:t>Atoms</a:t>
            </a:r>
            <a:r>
              <a:rPr lang="en-US" altLang="en-US" sz="2800" b="1">
                <a:solidFill>
                  <a:schemeClr val="tx2"/>
                </a:solidFill>
                <a:effectLst>
                  <a:outerShdw blurRad="38100" dist="38100" dir="2700000" algn="tl">
                    <a:srgbClr val="000000"/>
                  </a:outerShdw>
                </a:effectLst>
                <a:latin typeface="Tahoma" panose="020B0604030504040204" pitchFamily="34" charset="0"/>
              </a:rPr>
              <a:t>.  In this computer activity you will be creating your own </a:t>
            </a:r>
            <a:r>
              <a:rPr lang="en-US" altLang="en-US" sz="2800" b="1">
                <a:solidFill>
                  <a:srgbClr val="66FF66"/>
                </a:solidFill>
                <a:effectLst>
                  <a:outerShdw blurRad="38100" dist="38100" dir="2700000" algn="tl">
                    <a:srgbClr val="000000"/>
                  </a:outerShdw>
                </a:effectLst>
                <a:latin typeface="Tahoma" panose="020B0604030504040204" pitchFamily="34" charset="0"/>
              </a:rPr>
              <a:t>Study Guide</a:t>
            </a:r>
            <a:r>
              <a:rPr lang="en-US" altLang="en-US" sz="2800" b="1">
                <a:solidFill>
                  <a:schemeClr val="tx2"/>
                </a:solidFill>
                <a:effectLst>
                  <a:outerShdw blurRad="38100" dist="38100" dir="2700000" algn="tl">
                    <a:srgbClr val="000000"/>
                  </a:outerShdw>
                </a:effectLst>
                <a:latin typeface="Tahoma" panose="020B0604030504040204" pitchFamily="34" charset="0"/>
              </a:rPr>
              <a:t>.</a:t>
            </a:r>
          </a:p>
          <a:p>
            <a:pPr>
              <a:spcBef>
                <a:spcPct val="50000"/>
              </a:spcBef>
            </a:pPr>
            <a:r>
              <a:rPr lang="en-US" altLang="en-US" sz="2800" b="1">
                <a:solidFill>
                  <a:schemeClr val="tx2"/>
                </a:solidFill>
                <a:effectLst>
                  <a:outerShdw blurRad="38100" dist="38100" dir="2700000" algn="tl">
                    <a:srgbClr val="000000"/>
                  </a:outerShdw>
                </a:effectLst>
                <a:latin typeface="Tahoma" panose="020B0604030504040204" pitchFamily="34" charset="0"/>
              </a:rPr>
              <a:t>  Feel free to complete this lesson at your own pace.    </a:t>
            </a:r>
          </a:p>
          <a:p>
            <a:pPr>
              <a:spcBef>
                <a:spcPct val="50000"/>
              </a:spcBef>
            </a:pPr>
            <a:r>
              <a:rPr lang="en-US" altLang="en-US" sz="2800" b="1">
                <a:solidFill>
                  <a:schemeClr val="tx2"/>
                </a:solidFill>
                <a:effectLst>
                  <a:outerShdw blurRad="38100" dist="38100" dir="2700000" algn="tl">
                    <a:srgbClr val="000000"/>
                  </a:outerShdw>
                </a:effectLst>
                <a:latin typeface="Tahoma" panose="020B0604030504040204" pitchFamily="34" charset="0"/>
              </a:rPr>
              <a:t>Please follow all instructions carefully.  </a:t>
            </a:r>
          </a:p>
          <a:p>
            <a:pPr>
              <a:spcBef>
                <a:spcPct val="50000"/>
              </a:spcBef>
            </a:pPr>
            <a:r>
              <a:rPr lang="en-US" altLang="en-US" sz="2800" b="1">
                <a:solidFill>
                  <a:schemeClr val="tx2"/>
                </a:solidFill>
                <a:effectLst>
                  <a:outerShdw blurRad="38100" dist="38100" dir="2700000" algn="tl">
                    <a:srgbClr val="000000"/>
                  </a:outerShdw>
                </a:effectLst>
                <a:latin typeface="Tahoma" panose="020B0604030504040204" pitchFamily="34" charset="0"/>
              </a:rPr>
              <a:t>Ask your teacher if you need any help</a:t>
            </a:r>
            <a:r>
              <a:rPr lang="en-US" altLang="en-US" b="1">
                <a:solidFill>
                  <a:schemeClr val="tx2"/>
                </a:solidFill>
                <a:effectLst>
                  <a:outerShdw blurRad="38100" dist="38100" dir="2700000" algn="tl">
                    <a:srgbClr val="000000"/>
                  </a:outerShdw>
                </a:effectLst>
                <a:latin typeface="Tahoma" panose="020B0604030504040204" pitchFamily="34" charset="0"/>
              </a:rPr>
              <a:t>.</a:t>
            </a:r>
            <a:endParaRPr lang="en-US" altLang="en-US" b="1">
              <a:solidFill>
                <a:srgbClr val="66FF66"/>
              </a:solidFill>
              <a:effectLst>
                <a:outerShdw blurRad="38100" dist="38100" dir="2700000" algn="tl">
                  <a:srgbClr val="000000"/>
                </a:outerShdw>
              </a:effectLst>
              <a:latin typeface="Comic Sans MS" panose="030F0702030302020204" pitchFamily="66" charset="0"/>
            </a:endParaRPr>
          </a:p>
        </p:txBody>
      </p:sp>
    </p:spTree>
  </p:cSld>
  <p:clrMapOvr>
    <a:masterClrMapping/>
  </p:clrMapOvr>
  <p:transition spd="slow">
    <p:zo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a:extLst>
              <a:ext uri="{FF2B5EF4-FFF2-40B4-BE49-F238E27FC236}">
                <a16:creationId xmlns:a16="http://schemas.microsoft.com/office/drawing/2014/main" id="{C387C637-98BC-89DF-CED7-ED9E2031FC01}"/>
              </a:ext>
            </a:extLst>
          </p:cNvPr>
          <p:cNvSpPr>
            <a:spLocks noGrp="1" noChangeArrowheads="1"/>
          </p:cNvSpPr>
          <p:nvPr>
            <p:ph type="title"/>
          </p:nvPr>
        </p:nvSpPr>
        <p:spPr>
          <a:xfrm>
            <a:off x="0" y="457200"/>
            <a:ext cx="9144000" cy="1143000"/>
          </a:xfrm>
        </p:spPr>
        <p:txBody>
          <a:bodyPr/>
          <a:lstStyle/>
          <a:p>
            <a:r>
              <a:rPr lang="en-US" altLang="en-US" sz="4000" b="1">
                <a:solidFill>
                  <a:srgbClr val="CC00FF"/>
                </a:solidFill>
              </a:rPr>
              <a:t>Now you are off to Jolly Old’ England!</a:t>
            </a:r>
            <a:endParaRPr lang="en-US" altLang="en-US"/>
          </a:p>
        </p:txBody>
      </p:sp>
      <p:sp>
        <p:nvSpPr>
          <p:cNvPr id="29700" name="Rectangle 1028">
            <a:extLst>
              <a:ext uri="{FF2B5EF4-FFF2-40B4-BE49-F238E27FC236}">
                <a16:creationId xmlns:a16="http://schemas.microsoft.com/office/drawing/2014/main" id="{A9F171F9-F591-F07F-AB5B-A61C60EBD11D}"/>
              </a:ext>
            </a:extLst>
          </p:cNvPr>
          <p:cNvSpPr>
            <a:spLocks noGrp="1" noChangeArrowheads="1"/>
          </p:cNvSpPr>
          <p:nvPr>
            <p:ph type="body" sz="half" idx="2"/>
          </p:nvPr>
        </p:nvSpPr>
        <p:spPr>
          <a:xfrm>
            <a:off x="5410200" y="1752600"/>
            <a:ext cx="3429000" cy="4724400"/>
          </a:xfrm>
        </p:spPr>
        <p:txBody>
          <a:bodyPr/>
          <a:lstStyle/>
          <a:p>
            <a:pPr algn="ctr">
              <a:buFont typeface="Monotype Sorts" pitchFamily="2" charset="2"/>
              <a:buNone/>
            </a:pPr>
            <a:r>
              <a:rPr lang="en-US" altLang="en-US" sz="2800" b="1">
                <a:solidFill>
                  <a:srgbClr val="66FF66"/>
                </a:solidFill>
              </a:rPr>
              <a:t> Now you will visit a website from England to learn about Atomic Structure.  Be sure to follow the instructions in your Study Guide.</a:t>
            </a:r>
            <a:r>
              <a:rPr lang="en-US" altLang="en-US" b="1">
                <a:solidFill>
                  <a:srgbClr val="66FF66"/>
                </a:solidFill>
              </a:rPr>
              <a:t>  </a:t>
            </a:r>
            <a:endParaRPr lang="en-US" altLang="en-US" sz="2800" b="1">
              <a:solidFill>
                <a:schemeClr val="tx2"/>
              </a:solidFill>
            </a:endParaRPr>
          </a:p>
        </p:txBody>
      </p:sp>
      <p:pic>
        <p:nvPicPr>
          <p:cNvPr id="29708" name="Picture 1036">
            <a:extLst>
              <a:ext uri="{FF2B5EF4-FFF2-40B4-BE49-F238E27FC236}">
                <a16:creationId xmlns:a16="http://schemas.microsoft.com/office/drawing/2014/main" id="{497FD131-5F15-7F03-67CA-D657FAC2D2AE}"/>
              </a:ext>
            </a:extLst>
          </p:cNvPr>
          <p:cNvPicPr>
            <a:picLocks noChangeAspect="1" noChangeArrowheads="1"/>
          </p:cNvPicPr>
          <p:nvPr>
            <p:ph type="clipArt" sz="half" idx="1"/>
          </p:nvPr>
        </p:nvPicPr>
        <p:blipFill>
          <a:blip r:embed="rId3">
            <a:extLst>
              <a:ext uri="{28A0092B-C50C-407E-A947-70E740481C1C}">
                <a14:useLocalDpi xmlns:a14="http://schemas.microsoft.com/office/drawing/2010/main" val="0"/>
              </a:ext>
            </a:extLst>
          </a:blip>
          <a:srcRect/>
          <a:stretch>
            <a:fillRect/>
          </a:stretch>
        </p:blipFill>
        <p:spPr>
          <a:xfrm>
            <a:off x="838200" y="2362200"/>
            <a:ext cx="4191000" cy="2655888"/>
          </a:xfrm>
        </p:spPr>
      </p:pic>
      <p:sp>
        <p:nvSpPr>
          <p:cNvPr id="29709" name="Text Box 1037">
            <a:extLst>
              <a:ext uri="{FF2B5EF4-FFF2-40B4-BE49-F238E27FC236}">
                <a16:creationId xmlns:a16="http://schemas.microsoft.com/office/drawing/2014/main" id="{6B9A1855-0BBF-C804-9066-159626B992C0}"/>
              </a:ext>
            </a:extLst>
          </p:cNvPr>
          <p:cNvSpPr txBox="1">
            <a:spLocks noChangeArrowheads="1"/>
          </p:cNvSpPr>
          <p:nvPr/>
        </p:nvSpPr>
        <p:spPr bwMode="auto">
          <a:xfrm>
            <a:off x="-381000" y="5334000"/>
            <a:ext cx="6477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b="1">
                <a:solidFill>
                  <a:schemeClr val="tx2"/>
                </a:solidFill>
                <a:effectLst>
                  <a:outerShdw blurRad="38100" dist="38100" dir="2700000" algn="tl">
                    <a:srgbClr val="000000"/>
                  </a:outerShdw>
                </a:effectLst>
                <a:latin typeface="Tahoma" panose="020B0604030504040204" pitchFamily="34" charset="0"/>
                <a:hlinkClick r:id="rId4"/>
              </a:rPr>
              <a:t>Click here to visit a website at the BBC </a:t>
            </a:r>
            <a:br>
              <a:rPr lang="en-US" altLang="en-US" sz="2000" b="1">
                <a:solidFill>
                  <a:schemeClr val="tx2"/>
                </a:solidFill>
                <a:effectLst>
                  <a:outerShdw blurRad="38100" dist="38100" dir="2700000" algn="tl">
                    <a:srgbClr val="000000"/>
                  </a:outerShdw>
                </a:effectLst>
                <a:latin typeface="Tahoma" panose="020B0604030504040204" pitchFamily="34" charset="0"/>
                <a:hlinkClick r:id="rId4"/>
              </a:rPr>
            </a:br>
            <a:r>
              <a:rPr lang="en-US" altLang="en-US" sz="2000" b="1">
                <a:solidFill>
                  <a:schemeClr val="tx2"/>
                </a:solidFill>
                <a:effectLst>
                  <a:outerShdw blurRad="38100" dist="38100" dir="2700000" algn="tl">
                    <a:srgbClr val="000000"/>
                  </a:outerShdw>
                </a:effectLst>
                <a:latin typeface="Tahoma" panose="020B0604030504040204" pitchFamily="34" charset="0"/>
                <a:hlinkClick r:id="rId4"/>
              </a:rPr>
              <a:t>(British Broadcasting Company)</a:t>
            </a:r>
            <a:endParaRPr lang="en-US" altLang="en-US">
              <a:solidFill>
                <a:schemeClr val="tx2"/>
              </a:solidFill>
            </a:endParaRPr>
          </a:p>
        </p:txBody>
      </p:sp>
    </p:spTree>
  </p:cSld>
  <p:clrMapOvr>
    <a:masterClrMapping/>
  </p:clrMapOvr>
  <p:transition spd="slow">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E777688E-8F3C-E667-897D-E5C791D3CB25}"/>
              </a:ext>
            </a:extLst>
          </p:cNvPr>
          <p:cNvSpPr>
            <a:spLocks noGrp="1" noChangeArrowheads="1"/>
          </p:cNvSpPr>
          <p:nvPr>
            <p:ph type="title"/>
          </p:nvPr>
        </p:nvSpPr>
        <p:spPr>
          <a:xfrm>
            <a:off x="381000" y="381000"/>
            <a:ext cx="8382000" cy="1143000"/>
          </a:xfrm>
        </p:spPr>
        <p:txBody>
          <a:bodyPr/>
          <a:lstStyle/>
          <a:p>
            <a:pPr algn="l"/>
            <a:r>
              <a:rPr lang="en-US" altLang="en-US" sz="7200" b="1">
                <a:solidFill>
                  <a:srgbClr val="CC00FF"/>
                </a:solidFill>
                <a:latin typeface="Comic Sans MS" panose="030F0702030302020204" pitchFamily="66" charset="0"/>
              </a:rPr>
              <a:t> Isotopes</a:t>
            </a:r>
          </a:p>
        </p:txBody>
      </p:sp>
      <p:sp>
        <p:nvSpPr>
          <p:cNvPr id="34819" name="Rectangle 3">
            <a:extLst>
              <a:ext uri="{FF2B5EF4-FFF2-40B4-BE49-F238E27FC236}">
                <a16:creationId xmlns:a16="http://schemas.microsoft.com/office/drawing/2014/main" id="{F20F4F8E-A1D5-44D5-BFE8-8AF5B08CDC1B}"/>
              </a:ext>
            </a:extLst>
          </p:cNvPr>
          <p:cNvSpPr>
            <a:spLocks noGrp="1" noChangeArrowheads="1"/>
          </p:cNvSpPr>
          <p:nvPr>
            <p:ph type="body" idx="1"/>
          </p:nvPr>
        </p:nvSpPr>
        <p:spPr>
          <a:xfrm>
            <a:off x="228600" y="1828800"/>
            <a:ext cx="4495800" cy="4800600"/>
          </a:xfrm>
        </p:spPr>
        <p:txBody>
          <a:bodyPr/>
          <a:lstStyle/>
          <a:p>
            <a:pPr algn="ctr">
              <a:buFont typeface="Monotype Sorts" pitchFamily="2" charset="2"/>
              <a:buNone/>
            </a:pPr>
            <a:r>
              <a:rPr lang="en-US" altLang="en-US" sz="2000" b="1">
                <a:solidFill>
                  <a:schemeClr val="tx2"/>
                </a:solidFill>
              </a:rPr>
              <a:t>  All atoms of an element have the same number of protons but the number of neutrons can vary.  Atoms with the same number of protons and differing numbers of neutrons are called </a:t>
            </a:r>
            <a:r>
              <a:rPr lang="en-US" altLang="en-US" sz="2000" b="1">
                <a:solidFill>
                  <a:srgbClr val="66FF66"/>
                </a:solidFill>
              </a:rPr>
              <a:t>ISOTOPES.</a:t>
            </a:r>
            <a:r>
              <a:rPr lang="en-US" altLang="en-US" sz="2400" b="1">
                <a:solidFill>
                  <a:schemeClr val="tx2"/>
                </a:solidFill>
              </a:rPr>
              <a:t> </a:t>
            </a:r>
          </a:p>
          <a:p>
            <a:pPr algn="ctr">
              <a:buFont typeface="Monotype Sorts" pitchFamily="2" charset="2"/>
              <a:buNone/>
            </a:pPr>
            <a:r>
              <a:rPr lang="en-US" altLang="en-US" sz="2000" b="1">
                <a:solidFill>
                  <a:schemeClr val="tx2"/>
                </a:solidFill>
              </a:rPr>
              <a:t>    Some Isotopes are unstable.  The nucleus of unstable atoms do not hold together well.  </a:t>
            </a:r>
            <a:r>
              <a:rPr lang="en-US" altLang="en-US" sz="2000" b="1">
                <a:solidFill>
                  <a:srgbClr val="66FF66"/>
                </a:solidFill>
              </a:rPr>
              <a:t>Radioactive decay</a:t>
            </a:r>
            <a:r>
              <a:rPr lang="en-US" altLang="en-US" sz="2000" b="1">
                <a:solidFill>
                  <a:schemeClr val="tx2"/>
                </a:solidFill>
              </a:rPr>
              <a:t> is the process whereby the nucleus of unstable isotopes release fast moving particles and energy.</a:t>
            </a:r>
            <a:r>
              <a:rPr lang="en-US" altLang="en-US" sz="1800" b="1">
                <a:solidFill>
                  <a:schemeClr val="tx2"/>
                </a:solidFill>
              </a:rPr>
              <a:t>  </a:t>
            </a:r>
            <a:r>
              <a:rPr lang="en-US" altLang="en-US" b="1">
                <a:solidFill>
                  <a:schemeClr val="tx2"/>
                </a:solidFill>
              </a:rPr>
              <a:t> </a:t>
            </a:r>
          </a:p>
        </p:txBody>
      </p:sp>
      <p:sp>
        <p:nvSpPr>
          <p:cNvPr id="34820" name="Text Box 4">
            <a:extLst>
              <a:ext uri="{FF2B5EF4-FFF2-40B4-BE49-F238E27FC236}">
                <a16:creationId xmlns:a16="http://schemas.microsoft.com/office/drawing/2014/main" id="{6DBC5301-21C2-34D2-10D6-6A6B60A40AEC}"/>
              </a:ext>
            </a:extLst>
          </p:cNvPr>
          <p:cNvSpPr txBox="1">
            <a:spLocks noChangeArrowheads="1"/>
          </p:cNvSpPr>
          <p:nvPr/>
        </p:nvSpPr>
        <p:spPr bwMode="auto">
          <a:xfrm>
            <a:off x="5181600" y="1905000"/>
            <a:ext cx="3352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ltLang="en-US"/>
          </a:p>
        </p:txBody>
      </p:sp>
      <p:pic>
        <p:nvPicPr>
          <p:cNvPr id="34821" name="Picture 5">
            <a:hlinkClick r:id="rId3"/>
            <a:extLst>
              <a:ext uri="{FF2B5EF4-FFF2-40B4-BE49-F238E27FC236}">
                <a16:creationId xmlns:a16="http://schemas.microsoft.com/office/drawing/2014/main" id="{BCC57844-38A0-C6C3-A2DC-9456ACB317B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381000"/>
            <a:ext cx="2989263" cy="4343400"/>
          </a:xfrm>
          <a:prstGeom prst="rect">
            <a:avLst/>
          </a:prstGeom>
          <a:noFill/>
          <a:extLst>
            <a:ext uri="{909E8E84-426E-40DD-AFC4-6F175D3DCCD1}">
              <a14:hiddenFill xmlns:a14="http://schemas.microsoft.com/office/drawing/2010/main">
                <a:solidFill>
                  <a:srgbClr val="FFFFFF"/>
                </a:solidFill>
              </a14:hiddenFill>
            </a:ext>
          </a:extLst>
        </p:spPr>
      </p:pic>
      <p:sp>
        <p:nvSpPr>
          <p:cNvPr id="34824" name="Text Box 8">
            <a:extLst>
              <a:ext uri="{FF2B5EF4-FFF2-40B4-BE49-F238E27FC236}">
                <a16:creationId xmlns:a16="http://schemas.microsoft.com/office/drawing/2014/main" id="{CAA98C3A-CDF6-559D-5528-D7749CFDB528}"/>
              </a:ext>
            </a:extLst>
          </p:cNvPr>
          <p:cNvSpPr txBox="1">
            <a:spLocks noChangeArrowheads="1"/>
          </p:cNvSpPr>
          <p:nvPr/>
        </p:nvSpPr>
        <p:spPr bwMode="auto">
          <a:xfrm>
            <a:off x="4876800" y="4876800"/>
            <a:ext cx="40386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b="1">
                <a:solidFill>
                  <a:srgbClr val="66FF66"/>
                </a:solidFill>
                <a:effectLst>
                  <a:outerShdw blurRad="38100" dist="38100" dir="2700000" algn="tl">
                    <a:srgbClr val="000000"/>
                  </a:outerShdw>
                </a:effectLst>
                <a:latin typeface="Tahoma" panose="020B0604030504040204" pitchFamily="34" charset="0"/>
              </a:rPr>
              <a:t>The discovery of Radioactivity almost happened by accident.  Click on the picture of </a:t>
            </a:r>
            <a:r>
              <a:rPr lang="en-US" altLang="en-US" sz="2000" b="1">
                <a:solidFill>
                  <a:srgbClr val="CC00FF"/>
                </a:solidFill>
                <a:effectLst>
                  <a:outerShdw blurRad="38100" dist="38100" dir="2700000" algn="tl">
                    <a:srgbClr val="000000"/>
                  </a:outerShdw>
                </a:effectLst>
                <a:latin typeface="Tahoma" panose="020B0604030504040204" pitchFamily="34" charset="0"/>
              </a:rPr>
              <a:t>Henri Becquerel</a:t>
            </a:r>
            <a:r>
              <a:rPr lang="en-US" altLang="en-US" sz="2000" b="1">
                <a:solidFill>
                  <a:srgbClr val="66FF66"/>
                </a:solidFill>
                <a:effectLst>
                  <a:outerShdw blurRad="38100" dist="38100" dir="2700000" algn="tl">
                    <a:srgbClr val="000000"/>
                  </a:outerShdw>
                </a:effectLst>
                <a:latin typeface="Tahoma" panose="020B0604030504040204" pitchFamily="34" charset="0"/>
              </a:rPr>
              <a:t> to learn about his discovery.</a:t>
            </a:r>
            <a:r>
              <a:rPr lang="en-US" altLang="en-US">
                <a:solidFill>
                  <a:srgbClr val="66FF66"/>
                </a:solidFill>
                <a:latin typeface="Tahoma" panose="020B0604030504040204" pitchFamily="34" charset="0"/>
              </a:rPr>
              <a:t> </a:t>
            </a:r>
          </a:p>
        </p:txBody>
      </p:sp>
    </p:spTree>
  </p:cSld>
  <p:clrMapOvr>
    <a:masterClrMapping/>
  </p:clrMapOvr>
  <p:transition spd="slow">
    <p:zo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4AA99B8C-F0D2-2E4C-7B7C-209FC7215571}"/>
              </a:ext>
            </a:extLst>
          </p:cNvPr>
          <p:cNvSpPr>
            <a:spLocks noGrp="1" noChangeArrowheads="1"/>
          </p:cNvSpPr>
          <p:nvPr>
            <p:ph type="title"/>
          </p:nvPr>
        </p:nvSpPr>
        <p:spPr>
          <a:xfrm>
            <a:off x="762000" y="1752600"/>
            <a:ext cx="7924800" cy="4648200"/>
          </a:xfrm>
        </p:spPr>
        <p:txBody>
          <a:bodyPr/>
          <a:lstStyle/>
          <a:p>
            <a:r>
              <a:rPr lang="en-US" altLang="en-US" sz="6000">
                <a:solidFill>
                  <a:srgbClr val="66FF66"/>
                </a:solidFill>
                <a:latin typeface="Comic Sans MS" panose="030F0702030302020204" pitchFamily="66" charset="0"/>
              </a:rPr>
              <a:t>You have now completed the </a:t>
            </a:r>
            <a:r>
              <a:rPr lang="en-US" altLang="en-US" sz="6000" i="1">
                <a:solidFill>
                  <a:srgbClr val="66FF66"/>
                </a:solidFill>
                <a:latin typeface="Comic Sans MS" panose="030F0702030302020204" pitchFamily="66" charset="0"/>
              </a:rPr>
              <a:t>Atoms</a:t>
            </a:r>
            <a:r>
              <a:rPr lang="en-US" altLang="en-US" sz="6000">
                <a:solidFill>
                  <a:srgbClr val="66FF66"/>
                </a:solidFill>
                <a:latin typeface="Comic Sans MS" panose="030F0702030302020204" pitchFamily="66" charset="0"/>
              </a:rPr>
              <a:t> </a:t>
            </a:r>
            <a:r>
              <a:rPr lang="en-US" altLang="en-US" sz="6000" i="1">
                <a:solidFill>
                  <a:srgbClr val="66FF66"/>
                </a:solidFill>
                <a:latin typeface="Comic Sans MS" panose="030F0702030302020204" pitchFamily="66" charset="0"/>
              </a:rPr>
              <a:t>PowerPoint.</a:t>
            </a:r>
            <a:r>
              <a:rPr lang="en-US" altLang="en-US" sz="6000">
                <a:solidFill>
                  <a:srgbClr val="66FF66"/>
                </a:solidFill>
                <a:latin typeface="Comic Sans MS" panose="030F0702030302020204" pitchFamily="66" charset="0"/>
              </a:rPr>
              <a:t>  See the teacher for further instructions.</a:t>
            </a:r>
          </a:p>
        </p:txBody>
      </p:sp>
      <p:sp>
        <p:nvSpPr>
          <p:cNvPr id="28675" name="Text Box 3">
            <a:extLst>
              <a:ext uri="{FF2B5EF4-FFF2-40B4-BE49-F238E27FC236}">
                <a16:creationId xmlns:a16="http://schemas.microsoft.com/office/drawing/2014/main" id="{8E198B68-B032-659D-539F-94FE94BF0BC3}"/>
              </a:ext>
            </a:extLst>
          </p:cNvPr>
          <p:cNvSpPr txBox="1">
            <a:spLocks noChangeArrowheads="1"/>
          </p:cNvSpPr>
          <p:nvPr/>
        </p:nvSpPr>
        <p:spPr bwMode="auto">
          <a:xfrm>
            <a:off x="0" y="304800"/>
            <a:ext cx="91440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6000" b="1">
                <a:solidFill>
                  <a:srgbClr val="CC00FF"/>
                </a:solidFill>
                <a:effectLst>
                  <a:outerShdw blurRad="38100" dist="38100" dir="2700000" algn="tl">
                    <a:srgbClr val="000000"/>
                  </a:outerShdw>
                </a:effectLst>
                <a:latin typeface="Comic Sans MS" panose="030F0702030302020204" pitchFamily="66" charset="0"/>
              </a:rPr>
              <a:t>Great Job!!</a:t>
            </a:r>
            <a:endParaRPr lang="en-US" altLang="en-US" sz="6000">
              <a:latin typeface="Comic Sans MS" panose="030F0702030302020204" pitchFamily="66" charset="0"/>
            </a:endParaRPr>
          </a:p>
        </p:txBody>
      </p:sp>
    </p:spTree>
  </p:cSld>
  <p:clrMapOvr>
    <a:masterClrMapping/>
  </p:clrMapOvr>
  <p:transition spd="slow">
    <p:zo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2">
            <a:extLst>
              <a:ext uri="{FF2B5EF4-FFF2-40B4-BE49-F238E27FC236}">
                <a16:creationId xmlns:a16="http://schemas.microsoft.com/office/drawing/2014/main" id="{D472D097-ED42-76A9-BE87-F44A15F1184B}"/>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r>
              <a:rPr lang="en-GB" altLang="en-US">
                <a:latin typeface="Arial" panose="020B0604020202020204" pitchFamily="34" charset="0"/>
                <a:cs typeface="Arial" panose="020B0604020202020204" pitchFamily="34" charset="0"/>
              </a:rPr>
              <a:t>This powerpoint was kindly donated to </a:t>
            </a:r>
            <a:r>
              <a:rPr lang="en-GB" altLang="en-US">
                <a:latin typeface="Arial" panose="020B0604020202020204" pitchFamily="34" charset="0"/>
                <a:cs typeface="Arial" panose="020B0604020202020204" pitchFamily="34" charset="0"/>
                <a:hlinkClick r:id="rId3"/>
              </a:rPr>
              <a:t>www.worldofteaching.com</a:t>
            </a:r>
            <a:endParaRPr lang="en-GB" altLang="en-US">
              <a:latin typeface="Arial" panose="020B0604020202020204" pitchFamily="34" charset="0"/>
              <a:cs typeface="Arial" panose="020B0604020202020204" pitchFamily="34" charset="0"/>
            </a:endParaRPr>
          </a:p>
          <a:p>
            <a:pPr algn="l" eaLnBrk="1" hangingPunct="1"/>
            <a:endParaRPr lang="en-GB" altLang="en-US">
              <a:latin typeface="Arial" panose="020B0604020202020204" pitchFamily="34" charset="0"/>
              <a:cs typeface="Arial" panose="020B0604020202020204" pitchFamily="34" charset="0"/>
            </a:endParaRPr>
          </a:p>
          <a:p>
            <a:pPr algn="l" eaLnBrk="1" hangingPunct="1"/>
            <a:endParaRPr lang="en-GB" altLang="en-US">
              <a:latin typeface="Arial" panose="020B0604020202020204" pitchFamily="34" charset="0"/>
              <a:cs typeface="Arial" panose="020B0604020202020204" pitchFamily="34" charset="0"/>
            </a:endParaRPr>
          </a:p>
          <a:p>
            <a:pPr algn="l" eaLnBrk="1" hangingPunct="1"/>
            <a:endParaRPr lang="en-GB" altLang="en-US">
              <a:latin typeface="Arial" panose="020B0604020202020204" pitchFamily="34" charset="0"/>
              <a:cs typeface="Arial" panose="020B0604020202020204" pitchFamily="34" charset="0"/>
            </a:endParaRPr>
          </a:p>
          <a:p>
            <a:pPr algn="l" eaLnBrk="1" hangingPunct="1"/>
            <a:endParaRPr lang="en-GB" altLang="en-US">
              <a:latin typeface="Arial" panose="020B0604020202020204" pitchFamily="34" charset="0"/>
              <a:cs typeface="Arial" panose="020B0604020202020204" pitchFamily="34" charset="0"/>
            </a:endParaRPr>
          </a:p>
          <a:p>
            <a:pPr algn="l" eaLnBrk="1" hangingPunct="1"/>
            <a:r>
              <a:rPr lang="en-GB" altLang="en-US">
                <a:latin typeface="Arial" panose="020B0604020202020204" pitchFamily="34" charset="0"/>
                <a:cs typeface="Arial" panose="020B0604020202020204" pitchFamily="34" charset="0"/>
                <a:hlinkClick r:id="rId3"/>
              </a:rPr>
              <a:t>http://www.worldofteaching.com</a:t>
            </a:r>
            <a:r>
              <a:rPr lang="en-GB" altLang="en-US">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a:latin typeface="Arial" panose="020B0604020202020204" pitchFamily="34" charset="0"/>
              <a:cs typeface="Arial" panose="020B0604020202020204" pitchFamily="34" charset="0"/>
            </a:endParaRPr>
          </a:p>
        </p:txBody>
      </p:sp>
    </p:spTree>
  </p:cSld>
  <p:clrMapOvr>
    <a:masterClrMapping/>
  </p:clrMapOvr>
  <p:transition spd="slow">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D3B73FA7-9B22-81CC-D092-07EC8505BF9E}"/>
              </a:ext>
            </a:extLst>
          </p:cNvPr>
          <p:cNvSpPr>
            <a:spLocks noGrp="1" noChangeArrowheads="1"/>
          </p:cNvSpPr>
          <p:nvPr>
            <p:ph type="title"/>
          </p:nvPr>
        </p:nvSpPr>
        <p:spPr>
          <a:xfrm>
            <a:off x="228600" y="457200"/>
            <a:ext cx="8458200" cy="1143000"/>
          </a:xfrm>
        </p:spPr>
        <p:txBody>
          <a:bodyPr/>
          <a:lstStyle/>
          <a:p>
            <a:r>
              <a:rPr lang="en-US" altLang="en-US" sz="6600" b="1">
                <a:solidFill>
                  <a:srgbClr val="CC00FF"/>
                </a:solidFill>
                <a:latin typeface="Comic Sans MS" panose="030F0702030302020204" pitchFamily="66" charset="0"/>
              </a:rPr>
              <a:t>Atoms Part 1</a:t>
            </a:r>
            <a:endParaRPr lang="en-US" altLang="en-US" sz="6000" b="1">
              <a:solidFill>
                <a:srgbClr val="CC00FF"/>
              </a:solidFill>
              <a:latin typeface="Comic Sans MS" panose="030F0702030302020204" pitchFamily="66" charset="0"/>
            </a:endParaRPr>
          </a:p>
        </p:txBody>
      </p:sp>
      <p:sp>
        <p:nvSpPr>
          <p:cNvPr id="25603" name="Rectangle 3">
            <a:extLst>
              <a:ext uri="{FF2B5EF4-FFF2-40B4-BE49-F238E27FC236}">
                <a16:creationId xmlns:a16="http://schemas.microsoft.com/office/drawing/2014/main" id="{441E1782-931D-41B5-E033-D46A5653CBC1}"/>
              </a:ext>
            </a:extLst>
          </p:cNvPr>
          <p:cNvSpPr>
            <a:spLocks noGrp="1" noChangeArrowheads="1"/>
          </p:cNvSpPr>
          <p:nvPr>
            <p:ph type="body" sz="half" idx="1"/>
          </p:nvPr>
        </p:nvSpPr>
        <p:spPr>
          <a:xfrm>
            <a:off x="0" y="1752600"/>
            <a:ext cx="4953000" cy="4724400"/>
          </a:xfrm>
        </p:spPr>
        <p:txBody>
          <a:bodyPr/>
          <a:lstStyle/>
          <a:p>
            <a:pPr algn="ctr">
              <a:buFont typeface="Monotype Sorts" pitchFamily="2" charset="2"/>
              <a:buNone/>
            </a:pPr>
            <a:r>
              <a:rPr lang="en-US" altLang="en-US" b="1">
                <a:solidFill>
                  <a:schemeClr val="tx2"/>
                </a:solidFill>
              </a:rPr>
              <a:t>In </a:t>
            </a:r>
            <a:r>
              <a:rPr lang="en-US" altLang="en-US" b="1">
                <a:solidFill>
                  <a:srgbClr val="CC00FF"/>
                </a:solidFill>
              </a:rPr>
              <a:t>Part 1</a:t>
            </a:r>
            <a:r>
              <a:rPr lang="en-US" altLang="en-US" b="1">
                <a:solidFill>
                  <a:schemeClr val="tx2"/>
                </a:solidFill>
              </a:rPr>
              <a:t> of this activity you will learn about the </a:t>
            </a:r>
            <a:r>
              <a:rPr lang="en-US" altLang="en-US" b="1">
                <a:solidFill>
                  <a:srgbClr val="66FF66"/>
                </a:solidFill>
              </a:rPr>
              <a:t>Atomic - Molecular Theory of Matter.</a:t>
            </a:r>
            <a:r>
              <a:rPr lang="en-US" altLang="en-US" b="1">
                <a:solidFill>
                  <a:schemeClr val="tx2"/>
                </a:solidFill>
              </a:rPr>
              <a:t> You will also learn about scientists and how they have gathered evidence about atoms.</a:t>
            </a:r>
            <a:r>
              <a:rPr lang="en-US" altLang="en-US" sz="2800" b="1">
                <a:solidFill>
                  <a:schemeClr val="tx2"/>
                </a:solidFill>
              </a:rPr>
              <a:t> </a:t>
            </a:r>
          </a:p>
        </p:txBody>
      </p:sp>
      <p:sp>
        <p:nvSpPr>
          <p:cNvPr id="25604" name="Rectangle 4">
            <a:extLst>
              <a:ext uri="{FF2B5EF4-FFF2-40B4-BE49-F238E27FC236}">
                <a16:creationId xmlns:a16="http://schemas.microsoft.com/office/drawing/2014/main" id="{A7E037BB-3BEC-1825-DC6E-9A1A4D34809D}"/>
              </a:ext>
            </a:extLst>
          </p:cNvPr>
          <p:cNvSpPr>
            <a:spLocks noGrp="1" noChangeArrowheads="1"/>
          </p:cNvSpPr>
          <p:nvPr>
            <p:ph type="body" sz="half" idx="2"/>
          </p:nvPr>
        </p:nvSpPr>
        <p:spPr>
          <a:xfrm>
            <a:off x="5334000" y="1828800"/>
            <a:ext cx="3581400" cy="1600200"/>
          </a:xfrm>
        </p:spPr>
        <p:txBody>
          <a:bodyPr/>
          <a:lstStyle/>
          <a:p>
            <a:pPr algn="ctr">
              <a:buFont typeface="Monotype Sorts" pitchFamily="2" charset="2"/>
              <a:buNone/>
            </a:pPr>
            <a:r>
              <a:rPr lang="en-US" altLang="en-US" sz="2800" i="1">
                <a:solidFill>
                  <a:srgbClr val="66FF66"/>
                </a:solidFill>
              </a:rPr>
              <a:t>Please complete your Study Guide as you proceed! </a:t>
            </a:r>
            <a:endParaRPr lang="en-US" altLang="en-US" sz="2800">
              <a:solidFill>
                <a:srgbClr val="66FF66"/>
              </a:solidFill>
            </a:endParaRPr>
          </a:p>
        </p:txBody>
      </p:sp>
      <p:sp>
        <p:nvSpPr>
          <p:cNvPr id="25605" name="Text Box 5">
            <a:extLst>
              <a:ext uri="{FF2B5EF4-FFF2-40B4-BE49-F238E27FC236}">
                <a16:creationId xmlns:a16="http://schemas.microsoft.com/office/drawing/2014/main" id="{DDBD548A-82A5-D005-BDA7-73EA5DACC9C9}"/>
              </a:ext>
            </a:extLst>
          </p:cNvPr>
          <p:cNvSpPr txBox="1">
            <a:spLocks noChangeArrowheads="1"/>
          </p:cNvSpPr>
          <p:nvPr/>
        </p:nvSpPr>
        <p:spPr bwMode="auto">
          <a:xfrm>
            <a:off x="5181600" y="42672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ltLang="en-US"/>
          </a:p>
        </p:txBody>
      </p:sp>
      <p:sp>
        <p:nvSpPr>
          <p:cNvPr id="25607" name="Text Box 7">
            <a:extLst>
              <a:ext uri="{FF2B5EF4-FFF2-40B4-BE49-F238E27FC236}">
                <a16:creationId xmlns:a16="http://schemas.microsoft.com/office/drawing/2014/main" id="{8BE7A23D-3C9C-483C-B3DB-833102E4A589}"/>
              </a:ext>
            </a:extLst>
          </p:cNvPr>
          <p:cNvSpPr txBox="1">
            <a:spLocks noChangeArrowheads="1"/>
          </p:cNvSpPr>
          <p:nvPr/>
        </p:nvSpPr>
        <p:spPr bwMode="auto">
          <a:xfrm>
            <a:off x="5410200" y="3886200"/>
            <a:ext cx="236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ltLang="en-US"/>
          </a:p>
        </p:txBody>
      </p:sp>
      <p:pic>
        <p:nvPicPr>
          <p:cNvPr id="25608" name="Picture 8">
            <a:extLst>
              <a:ext uri="{FF2B5EF4-FFF2-40B4-BE49-F238E27FC236}">
                <a16:creationId xmlns:a16="http://schemas.microsoft.com/office/drawing/2014/main" id="{62CE2219-556F-33AA-3A6B-B88827DD70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3352800"/>
            <a:ext cx="2590800" cy="2971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9" presetClass="entr" presetSubtype="10" fill="hold" nodeType="afterEffect">
                                  <p:stCondLst>
                                    <p:cond delay="0"/>
                                  </p:stCondLst>
                                  <p:childTnLst>
                                    <p:set>
                                      <p:cBhvr>
                                        <p:cTn id="6" dur="1" fill="hold">
                                          <p:stCondLst>
                                            <p:cond delay="0"/>
                                          </p:stCondLst>
                                        </p:cTn>
                                        <p:tgtEl>
                                          <p:spTgt spid="25608"/>
                                        </p:tgtEl>
                                        <p:attrNameLst>
                                          <p:attrName>style.visibility</p:attrName>
                                        </p:attrNameLst>
                                      </p:cBhvr>
                                      <p:to>
                                        <p:strVal val="visible"/>
                                      </p:to>
                                    </p:set>
                                    <p:anim calcmode="lin" valueType="num">
                                      <p:cBhvr>
                                        <p:cTn id="7" dur="5000" fill="hold"/>
                                        <p:tgtEl>
                                          <p:spTgt spid="25608"/>
                                        </p:tgtEl>
                                        <p:attrNameLst>
                                          <p:attrName>ppt_w</p:attrName>
                                        </p:attrNameLst>
                                      </p:cBhvr>
                                      <p:tavLst>
                                        <p:tav tm="0" fmla="#ppt_w*sin(2.5*pi*$)">
                                          <p:val>
                                            <p:fltVal val="0"/>
                                          </p:val>
                                        </p:tav>
                                        <p:tav tm="100000">
                                          <p:val>
                                            <p:fltVal val="1"/>
                                          </p:val>
                                        </p:tav>
                                      </p:tavLst>
                                    </p:anim>
                                    <p:anim calcmode="lin" valueType="num">
                                      <p:cBhvr>
                                        <p:cTn id="8" dur="5000" fill="hold"/>
                                        <p:tgtEl>
                                          <p:spTgt spid="2560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10FE2DF2-ADA8-C05B-2EA8-E85B3DEA30F0}"/>
              </a:ext>
            </a:extLst>
          </p:cNvPr>
          <p:cNvSpPr>
            <a:spLocks noGrp="1" noChangeArrowheads="1"/>
          </p:cNvSpPr>
          <p:nvPr>
            <p:ph type="title"/>
          </p:nvPr>
        </p:nvSpPr>
        <p:spPr>
          <a:xfrm>
            <a:off x="228600" y="228600"/>
            <a:ext cx="8686800" cy="1371600"/>
          </a:xfrm>
        </p:spPr>
        <p:txBody>
          <a:bodyPr/>
          <a:lstStyle/>
          <a:p>
            <a:r>
              <a:rPr lang="en-US" altLang="en-US" sz="4800" b="1">
                <a:solidFill>
                  <a:srgbClr val="CC00FF"/>
                </a:solidFill>
                <a:latin typeface="Comic Sans MS" panose="030F0702030302020204" pitchFamily="66" charset="0"/>
              </a:rPr>
              <a:t>Atomic - Molecular   Theory of Matter</a:t>
            </a:r>
            <a:endParaRPr lang="en-US" altLang="en-US" b="1">
              <a:solidFill>
                <a:srgbClr val="FF0000"/>
              </a:solidFill>
              <a:latin typeface="Comic Sans MS" panose="030F0702030302020204" pitchFamily="66" charset="0"/>
            </a:endParaRPr>
          </a:p>
        </p:txBody>
      </p:sp>
      <p:pic>
        <p:nvPicPr>
          <p:cNvPr id="26627" name="Picture 3">
            <a:extLst>
              <a:ext uri="{FF2B5EF4-FFF2-40B4-BE49-F238E27FC236}">
                <a16:creationId xmlns:a16="http://schemas.microsoft.com/office/drawing/2014/main" id="{AF5DD7F0-5429-F630-6F0F-70EF323B9856}"/>
              </a:ext>
            </a:extLst>
          </p:cNvPr>
          <p:cNvPicPr>
            <a:picLocks noChangeAspect="1" noChangeArrowheads="1"/>
          </p:cNvPicPr>
          <p:nvPr>
            <p:ph type="clipArt" sz="half" idx="1"/>
          </p:nvPr>
        </p:nvPicPr>
        <p:blipFill>
          <a:blip r:embed="rId3">
            <a:extLst>
              <a:ext uri="{28A0092B-C50C-407E-A947-70E740481C1C}">
                <a14:useLocalDpi xmlns:a14="http://schemas.microsoft.com/office/drawing/2010/main" val="0"/>
              </a:ext>
            </a:extLst>
          </a:blip>
          <a:srcRect/>
          <a:stretch>
            <a:fillRect/>
          </a:stretch>
        </p:blipFill>
        <p:spPr/>
      </p:pic>
      <p:sp>
        <p:nvSpPr>
          <p:cNvPr id="26628" name="Rectangle 4">
            <a:extLst>
              <a:ext uri="{FF2B5EF4-FFF2-40B4-BE49-F238E27FC236}">
                <a16:creationId xmlns:a16="http://schemas.microsoft.com/office/drawing/2014/main" id="{0D3D195D-A9A0-2111-A702-E96A996B6181}"/>
              </a:ext>
            </a:extLst>
          </p:cNvPr>
          <p:cNvSpPr>
            <a:spLocks noGrp="1" noChangeArrowheads="1"/>
          </p:cNvSpPr>
          <p:nvPr>
            <p:ph type="body" sz="half" idx="2"/>
          </p:nvPr>
        </p:nvSpPr>
        <p:spPr>
          <a:xfrm>
            <a:off x="4648200" y="1752600"/>
            <a:ext cx="4267200" cy="4800600"/>
          </a:xfrm>
        </p:spPr>
        <p:txBody>
          <a:bodyPr/>
          <a:lstStyle/>
          <a:p>
            <a:pPr algn="ctr">
              <a:buFont typeface="Monotype Sorts" pitchFamily="2" charset="2"/>
              <a:buNone/>
            </a:pPr>
            <a:r>
              <a:rPr lang="en-US" altLang="en-US" sz="2400" b="1">
                <a:solidFill>
                  <a:schemeClr val="tx2"/>
                </a:solidFill>
              </a:rPr>
              <a:t>The </a:t>
            </a:r>
            <a:r>
              <a:rPr lang="en-US" altLang="en-US" sz="2400" b="1" i="1">
                <a:solidFill>
                  <a:srgbClr val="66FF66"/>
                </a:solidFill>
              </a:rPr>
              <a:t>Atomic - Molecular Theory of Matter</a:t>
            </a:r>
            <a:r>
              <a:rPr lang="en-US" altLang="en-US" sz="2400" b="1"/>
              <a:t> </a:t>
            </a:r>
            <a:r>
              <a:rPr lang="en-US" altLang="en-US" sz="2400" b="1">
                <a:solidFill>
                  <a:schemeClr val="tx2"/>
                </a:solidFill>
              </a:rPr>
              <a:t>states that all matter is composed of small, fast moving particles called atoms.   These atoms can join together to form molecules.  </a:t>
            </a:r>
          </a:p>
          <a:p>
            <a:pPr algn="ctr">
              <a:buFont typeface="Monotype Sorts" pitchFamily="2" charset="2"/>
              <a:buNone/>
            </a:pPr>
            <a:r>
              <a:rPr lang="en-US" altLang="en-US" sz="2400" b="1">
                <a:solidFill>
                  <a:schemeClr val="tx2"/>
                </a:solidFill>
              </a:rPr>
              <a:t>   This theory is really thousands of individual theories that provide evidence for the whole theory.</a:t>
            </a:r>
            <a:r>
              <a:rPr lang="en-US" altLang="en-US" sz="2400" b="1"/>
              <a:t> </a:t>
            </a:r>
            <a:endParaRPr lang="en-US" altLang="en-US" sz="2800" b="1"/>
          </a:p>
        </p:txBody>
      </p:sp>
    </p:spTree>
  </p:cSld>
  <p:clrMapOvr>
    <a:masterClrMapping/>
  </p:clrMapOvr>
  <p:transition spd="slow">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272124D-5C04-B2EE-7E4F-CC1AC4C440C2}"/>
              </a:ext>
            </a:extLst>
          </p:cNvPr>
          <p:cNvSpPr>
            <a:spLocks noGrp="1" noChangeArrowheads="1"/>
          </p:cNvSpPr>
          <p:nvPr>
            <p:ph type="title"/>
          </p:nvPr>
        </p:nvSpPr>
        <p:spPr>
          <a:xfrm>
            <a:off x="228600" y="457200"/>
            <a:ext cx="8534400" cy="1143000"/>
          </a:xfrm>
        </p:spPr>
        <p:txBody>
          <a:bodyPr/>
          <a:lstStyle/>
          <a:p>
            <a:r>
              <a:rPr lang="en-US" altLang="en-US" sz="7200" b="1">
                <a:solidFill>
                  <a:srgbClr val="CC00FF"/>
                </a:solidFill>
                <a:latin typeface="Comic Sans MS" panose="030F0702030302020204" pitchFamily="66" charset="0"/>
              </a:rPr>
              <a:t>Matter</a:t>
            </a:r>
            <a:endParaRPr lang="en-US" altLang="en-US">
              <a:latin typeface="Comic Sans MS" panose="030F0702030302020204" pitchFamily="66" charset="0"/>
            </a:endParaRPr>
          </a:p>
        </p:txBody>
      </p:sp>
      <p:sp>
        <p:nvSpPr>
          <p:cNvPr id="5123" name="Rectangle 3">
            <a:extLst>
              <a:ext uri="{FF2B5EF4-FFF2-40B4-BE49-F238E27FC236}">
                <a16:creationId xmlns:a16="http://schemas.microsoft.com/office/drawing/2014/main" id="{B8ACAF49-722A-8EFA-ADFE-7FD2AFD485DB}"/>
              </a:ext>
            </a:extLst>
          </p:cNvPr>
          <p:cNvSpPr>
            <a:spLocks noGrp="1" noChangeArrowheads="1"/>
          </p:cNvSpPr>
          <p:nvPr>
            <p:ph type="body" idx="1"/>
          </p:nvPr>
        </p:nvSpPr>
        <p:spPr>
          <a:xfrm>
            <a:off x="0" y="1905000"/>
            <a:ext cx="9144000" cy="1295400"/>
          </a:xfrm>
        </p:spPr>
        <p:txBody>
          <a:bodyPr/>
          <a:lstStyle/>
          <a:p>
            <a:pPr algn="ctr">
              <a:buFont typeface="Monotype Sorts" pitchFamily="2" charset="2"/>
              <a:buNone/>
            </a:pPr>
            <a:endParaRPr lang="en-US" altLang="en-US" sz="1800" b="1">
              <a:solidFill>
                <a:schemeClr val="tx2"/>
              </a:solidFill>
            </a:endParaRPr>
          </a:p>
          <a:p>
            <a:pPr algn="ctr">
              <a:buFont typeface="Monotype Sorts" pitchFamily="2" charset="2"/>
              <a:buNone/>
            </a:pPr>
            <a:endParaRPr lang="en-US" altLang="en-US"/>
          </a:p>
          <a:p>
            <a:endParaRPr lang="en-US" altLang="en-US"/>
          </a:p>
        </p:txBody>
      </p:sp>
      <p:sp>
        <p:nvSpPr>
          <p:cNvPr id="5124" name="Text Box 4">
            <a:extLst>
              <a:ext uri="{FF2B5EF4-FFF2-40B4-BE49-F238E27FC236}">
                <a16:creationId xmlns:a16="http://schemas.microsoft.com/office/drawing/2014/main" id="{1C8B78BC-2C80-3DBB-E3B5-9A03FF06D252}"/>
              </a:ext>
            </a:extLst>
          </p:cNvPr>
          <p:cNvSpPr txBox="1">
            <a:spLocks noChangeArrowheads="1"/>
          </p:cNvSpPr>
          <p:nvPr/>
        </p:nvSpPr>
        <p:spPr bwMode="auto">
          <a:xfrm>
            <a:off x="228600" y="1752600"/>
            <a:ext cx="4876800" cy="503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600" b="1">
                <a:solidFill>
                  <a:schemeClr val="tx2"/>
                </a:solidFill>
                <a:effectLst>
                  <a:outerShdw blurRad="38100" dist="38100" dir="2700000" algn="tl">
                    <a:srgbClr val="000000"/>
                  </a:outerShdw>
                </a:effectLst>
                <a:latin typeface="Tahoma" panose="020B0604030504040204" pitchFamily="34" charset="0"/>
              </a:rPr>
              <a:t>Since the atom is too small to be seen even with the most powerful microscopes, scientists rely upon models to help us to understand the atom.</a:t>
            </a:r>
          </a:p>
        </p:txBody>
      </p:sp>
      <p:sp>
        <p:nvSpPr>
          <p:cNvPr id="5125" name="Rectangle 5">
            <a:extLst>
              <a:ext uri="{FF2B5EF4-FFF2-40B4-BE49-F238E27FC236}">
                <a16:creationId xmlns:a16="http://schemas.microsoft.com/office/drawing/2014/main" id="{74ECAE1A-FB6E-71F0-7EA6-0C00B026DF63}"/>
              </a:ext>
            </a:extLst>
          </p:cNvPr>
          <p:cNvSpPr>
            <a:spLocks noChangeArrowheads="1"/>
          </p:cNvSpPr>
          <p:nvPr/>
        </p:nvSpPr>
        <p:spPr bwMode="auto">
          <a:xfrm>
            <a:off x="-585788" y="3348038"/>
            <a:ext cx="1841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sz="2800" b="1">
              <a:solidFill>
                <a:schemeClr val="tx2"/>
              </a:solidFill>
            </a:endParaRPr>
          </a:p>
        </p:txBody>
      </p:sp>
      <p:sp>
        <p:nvSpPr>
          <p:cNvPr id="5127" name="Text Box 7">
            <a:extLst>
              <a:ext uri="{FF2B5EF4-FFF2-40B4-BE49-F238E27FC236}">
                <a16:creationId xmlns:a16="http://schemas.microsoft.com/office/drawing/2014/main" id="{25A19A93-B0F8-5F81-4FC8-1FFF03C18A77}"/>
              </a:ext>
            </a:extLst>
          </p:cNvPr>
          <p:cNvSpPr txBox="1">
            <a:spLocks noChangeArrowheads="1"/>
          </p:cNvSpPr>
          <p:nvPr/>
        </p:nvSpPr>
        <p:spPr bwMode="auto">
          <a:xfrm>
            <a:off x="4953000" y="4572000"/>
            <a:ext cx="41910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b="1">
                <a:solidFill>
                  <a:srgbClr val="66FF66"/>
                </a:solidFill>
                <a:effectLst>
                  <a:outerShdw blurRad="38100" dist="38100" dir="2700000" algn="tl">
                    <a:srgbClr val="000000"/>
                  </a:outerShdw>
                </a:effectLst>
                <a:latin typeface="Tahoma" panose="020B0604030504040204" pitchFamily="34" charset="0"/>
              </a:rPr>
              <a:t>Believe it or not this is a microscope.  Even with the world’s best microscopes we cannot clearly see the structure or behavior of the atom.</a:t>
            </a:r>
            <a:endParaRPr lang="en-US" altLang="en-US">
              <a:solidFill>
                <a:srgbClr val="66FF66"/>
              </a:solidFill>
              <a:latin typeface="Tahoma" panose="020B0604030504040204" pitchFamily="34" charset="0"/>
            </a:endParaRPr>
          </a:p>
        </p:txBody>
      </p:sp>
      <p:pic>
        <p:nvPicPr>
          <p:cNvPr id="5129" name="Picture 9">
            <a:extLst>
              <a:ext uri="{FF2B5EF4-FFF2-40B4-BE49-F238E27FC236}">
                <a16:creationId xmlns:a16="http://schemas.microsoft.com/office/drawing/2014/main" id="{E7ADDB9A-0BDE-34B5-04BD-2BC58B4B6D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1447800"/>
            <a:ext cx="2701925" cy="2971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0767BBE7-763D-82AA-A8E4-08B3BFFE3DFC}"/>
              </a:ext>
            </a:extLst>
          </p:cNvPr>
          <p:cNvSpPr>
            <a:spLocks noGrp="1" noChangeArrowheads="1"/>
          </p:cNvSpPr>
          <p:nvPr>
            <p:ph type="title"/>
          </p:nvPr>
        </p:nvSpPr>
        <p:spPr>
          <a:xfrm>
            <a:off x="228600" y="457200"/>
            <a:ext cx="8610600" cy="1143000"/>
          </a:xfrm>
        </p:spPr>
        <p:txBody>
          <a:bodyPr/>
          <a:lstStyle/>
          <a:p>
            <a:r>
              <a:rPr lang="en-US" altLang="en-US" sz="6000" b="1">
                <a:solidFill>
                  <a:srgbClr val="CC00FF"/>
                </a:solidFill>
                <a:latin typeface="Comic Sans MS" panose="030F0702030302020204" pitchFamily="66" charset="0"/>
              </a:rPr>
              <a:t>Scientific Models</a:t>
            </a:r>
            <a:endParaRPr lang="en-US" altLang="en-US" sz="6600" b="1">
              <a:solidFill>
                <a:srgbClr val="FF0000"/>
              </a:solidFill>
            </a:endParaRPr>
          </a:p>
        </p:txBody>
      </p:sp>
      <p:sp>
        <p:nvSpPr>
          <p:cNvPr id="13315" name="Rectangle 3">
            <a:extLst>
              <a:ext uri="{FF2B5EF4-FFF2-40B4-BE49-F238E27FC236}">
                <a16:creationId xmlns:a16="http://schemas.microsoft.com/office/drawing/2014/main" id="{BF918747-0467-AC6F-EAC2-1FF126FFED27}"/>
              </a:ext>
            </a:extLst>
          </p:cNvPr>
          <p:cNvSpPr>
            <a:spLocks noGrp="1" noChangeArrowheads="1"/>
          </p:cNvSpPr>
          <p:nvPr>
            <p:ph type="body" idx="1"/>
          </p:nvPr>
        </p:nvSpPr>
        <p:spPr>
          <a:xfrm>
            <a:off x="304800" y="1828800"/>
            <a:ext cx="4343400" cy="4648200"/>
          </a:xfrm>
        </p:spPr>
        <p:txBody>
          <a:bodyPr/>
          <a:lstStyle/>
          <a:p>
            <a:pPr algn="ctr">
              <a:buFont typeface="Monotype Sorts" pitchFamily="2" charset="2"/>
              <a:buNone/>
            </a:pPr>
            <a:r>
              <a:rPr lang="en-US" altLang="en-US" sz="2800" b="1">
                <a:solidFill>
                  <a:schemeClr val="tx2"/>
                </a:solidFill>
              </a:rPr>
              <a:t>  Scientists create models to help them to visualize complex properties, structures or behaviors.  Since the atom is so small, scientists must gather </a:t>
            </a:r>
            <a:r>
              <a:rPr lang="en-US" altLang="en-US" sz="2800" b="1" i="1">
                <a:solidFill>
                  <a:srgbClr val="66FF66"/>
                </a:solidFill>
              </a:rPr>
              <a:t>Indirect Evidence</a:t>
            </a:r>
            <a:r>
              <a:rPr lang="en-US" altLang="en-US" sz="2800" b="1">
                <a:solidFill>
                  <a:schemeClr val="tx2"/>
                </a:solidFill>
              </a:rPr>
              <a:t> to develop their models.</a:t>
            </a:r>
            <a:r>
              <a:rPr lang="en-US" altLang="en-US" b="1"/>
              <a:t>   </a:t>
            </a:r>
          </a:p>
        </p:txBody>
      </p:sp>
      <p:sp>
        <p:nvSpPr>
          <p:cNvPr id="13316" name="Text Box 4">
            <a:extLst>
              <a:ext uri="{FF2B5EF4-FFF2-40B4-BE49-F238E27FC236}">
                <a16:creationId xmlns:a16="http://schemas.microsoft.com/office/drawing/2014/main" id="{91D9E1BF-BC65-CEEE-EBE4-1D27D918E71A}"/>
              </a:ext>
            </a:extLst>
          </p:cNvPr>
          <p:cNvSpPr txBox="1">
            <a:spLocks noChangeArrowheads="1"/>
          </p:cNvSpPr>
          <p:nvPr/>
        </p:nvSpPr>
        <p:spPr bwMode="auto">
          <a:xfrm>
            <a:off x="5318125" y="24034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pic>
        <p:nvPicPr>
          <p:cNvPr id="13317" name="Picture 5">
            <a:extLst>
              <a:ext uri="{FF2B5EF4-FFF2-40B4-BE49-F238E27FC236}">
                <a16:creationId xmlns:a16="http://schemas.microsoft.com/office/drawing/2014/main" id="{B5163B45-9018-EA88-350D-40A2B6EC8E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1676400"/>
            <a:ext cx="3048000" cy="3048000"/>
          </a:xfrm>
          <a:prstGeom prst="rect">
            <a:avLst/>
          </a:prstGeom>
          <a:noFill/>
          <a:extLst>
            <a:ext uri="{909E8E84-426E-40DD-AFC4-6F175D3DCCD1}">
              <a14:hiddenFill xmlns:a14="http://schemas.microsoft.com/office/drawing/2010/main">
                <a:solidFill>
                  <a:srgbClr val="FFFFFF"/>
                </a:solidFill>
              </a14:hiddenFill>
            </a:ext>
          </a:extLst>
        </p:spPr>
      </p:pic>
      <p:sp>
        <p:nvSpPr>
          <p:cNvPr id="13318" name="Text Box 6">
            <a:extLst>
              <a:ext uri="{FF2B5EF4-FFF2-40B4-BE49-F238E27FC236}">
                <a16:creationId xmlns:a16="http://schemas.microsoft.com/office/drawing/2014/main" id="{A19C7A77-449C-56B6-E5AF-75D9A94C3A8B}"/>
              </a:ext>
            </a:extLst>
          </p:cNvPr>
          <p:cNvSpPr txBox="1">
            <a:spLocks noChangeArrowheads="1"/>
          </p:cNvSpPr>
          <p:nvPr/>
        </p:nvSpPr>
        <p:spPr bwMode="auto">
          <a:xfrm>
            <a:off x="4648200" y="4953000"/>
            <a:ext cx="38862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800" b="1">
                <a:solidFill>
                  <a:srgbClr val="66FF66"/>
                </a:solidFill>
                <a:effectLst>
                  <a:outerShdw blurRad="38100" dist="38100" dir="2700000" algn="tl">
                    <a:srgbClr val="000000"/>
                  </a:outerShdw>
                </a:effectLst>
                <a:latin typeface="Tahoma" panose="020B0604030504040204" pitchFamily="34" charset="0"/>
              </a:rPr>
              <a:t>This is a model of a very complex molecule made of many different kinds of atoms.  Each colored ball represents an atom of a different element.</a:t>
            </a:r>
            <a:endParaRPr lang="en-US" altLang="en-US" sz="1800">
              <a:solidFill>
                <a:srgbClr val="66FF66"/>
              </a:solidFill>
              <a:latin typeface="Tahoma" panose="020B0604030504040204" pitchFamily="34" charset="0"/>
            </a:endParaRPr>
          </a:p>
        </p:txBody>
      </p:sp>
    </p:spTree>
  </p:cSld>
  <p:clrMapOvr>
    <a:masterClrMapping/>
  </p:clrMapOvr>
  <p:transition spd="slow">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D542E0DB-5DD8-3952-4225-AA392A793D46}"/>
              </a:ext>
            </a:extLst>
          </p:cNvPr>
          <p:cNvSpPr>
            <a:spLocks noGrp="1" noChangeArrowheads="1"/>
          </p:cNvSpPr>
          <p:nvPr>
            <p:ph type="title"/>
          </p:nvPr>
        </p:nvSpPr>
        <p:spPr>
          <a:xfrm>
            <a:off x="0" y="457200"/>
            <a:ext cx="9144000" cy="838200"/>
          </a:xfrm>
        </p:spPr>
        <p:txBody>
          <a:bodyPr/>
          <a:lstStyle/>
          <a:p>
            <a:r>
              <a:rPr lang="en-US" altLang="en-US" b="1">
                <a:solidFill>
                  <a:srgbClr val="CC00FF"/>
                </a:solidFill>
                <a:latin typeface="Comic Sans MS" panose="030F0702030302020204" pitchFamily="66" charset="0"/>
              </a:rPr>
              <a:t>What should a Model look like?</a:t>
            </a:r>
            <a:endParaRPr lang="en-US" altLang="en-US" sz="4800">
              <a:solidFill>
                <a:srgbClr val="CC00FF"/>
              </a:solidFill>
              <a:latin typeface="Comic Sans MS" panose="030F0702030302020204" pitchFamily="66" charset="0"/>
            </a:endParaRPr>
          </a:p>
        </p:txBody>
      </p:sp>
      <p:sp>
        <p:nvSpPr>
          <p:cNvPr id="30724" name="Rectangle 4">
            <a:extLst>
              <a:ext uri="{FF2B5EF4-FFF2-40B4-BE49-F238E27FC236}">
                <a16:creationId xmlns:a16="http://schemas.microsoft.com/office/drawing/2014/main" id="{2B641351-97D3-43C9-582E-21D6DB1F5D16}"/>
              </a:ext>
            </a:extLst>
          </p:cNvPr>
          <p:cNvSpPr>
            <a:spLocks noGrp="1" noChangeArrowheads="1"/>
          </p:cNvSpPr>
          <p:nvPr>
            <p:ph type="body" sz="half" idx="2"/>
          </p:nvPr>
        </p:nvSpPr>
        <p:spPr>
          <a:xfrm>
            <a:off x="4419600" y="1447800"/>
            <a:ext cx="4343400" cy="4876800"/>
          </a:xfrm>
        </p:spPr>
        <p:txBody>
          <a:bodyPr/>
          <a:lstStyle/>
          <a:p>
            <a:pPr algn="ctr">
              <a:buFont typeface="Monotype Sorts" pitchFamily="2" charset="2"/>
              <a:buNone/>
            </a:pPr>
            <a:r>
              <a:rPr lang="en-US" altLang="en-US" b="1"/>
              <a:t>  Scientific models may not always look like the actual object.  A model is an attempt to use familiar ideas to describe unfamiliar things in a visual way.</a:t>
            </a:r>
            <a:endParaRPr lang="en-US" altLang="en-US" sz="2800"/>
          </a:p>
        </p:txBody>
      </p:sp>
      <p:pic>
        <p:nvPicPr>
          <p:cNvPr id="30726" name="Picture 6">
            <a:extLst>
              <a:ext uri="{FF2B5EF4-FFF2-40B4-BE49-F238E27FC236}">
                <a16:creationId xmlns:a16="http://schemas.microsoft.com/office/drawing/2014/main" id="{9D399092-AB82-9AEB-DACB-D420F98C015F}"/>
              </a:ext>
            </a:extLst>
          </p:cNvPr>
          <p:cNvPicPr>
            <a:picLocks noChangeAspect="1" noChangeArrowheads="1"/>
          </p:cNvPicPr>
          <p:nvPr>
            <p:ph type="clipArt" sz="half" idx="1"/>
          </p:nvPr>
        </p:nvPicPr>
        <p:blipFill>
          <a:blip r:embed="rId3">
            <a:extLst>
              <a:ext uri="{28A0092B-C50C-407E-A947-70E740481C1C}">
                <a14:useLocalDpi xmlns:a14="http://schemas.microsoft.com/office/drawing/2010/main" val="0"/>
              </a:ext>
            </a:extLst>
          </a:blip>
          <a:srcRect/>
          <a:stretch>
            <a:fillRect/>
          </a:stretch>
        </p:blipFill>
        <p:spPr>
          <a:xfrm>
            <a:off x="1219200" y="1905000"/>
            <a:ext cx="2705100" cy="3581400"/>
          </a:xfrm>
        </p:spPr>
      </p:pic>
      <p:sp>
        <p:nvSpPr>
          <p:cNvPr id="30727" name="Text Box 7">
            <a:extLst>
              <a:ext uri="{FF2B5EF4-FFF2-40B4-BE49-F238E27FC236}">
                <a16:creationId xmlns:a16="http://schemas.microsoft.com/office/drawing/2014/main" id="{D396B1E2-B3FB-F625-ECB3-45A651E03451}"/>
              </a:ext>
            </a:extLst>
          </p:cNvPr>
          <p:cNvSpPr txBox="1">
            <a:spLocks noChangeArrowheads="1"/>
          </p:cNvSpPr>
          <p:nvPr/>
        </p:nvSpPr>
        <p:spPr bwMode="auto">
          <a:xfrm>
            <a:off x="0" y="5562600"/>
            <a:ext cx="48006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b="1">
                <a:solidFill>
                  <a:srgbClr val="66FF66"/>
                </a:solidFill>
                <a:effectLst>
                  <a:outerShdw blurRad="38100" dist="38100" dir="2700000" algn="tl">
                    <a:srgbClr val="000000"/>
                  </a:outerShdw>
                </a:effectLst>
                <a:latin typeface="Tahoma" panose="020B0604030504040204" pitchFamily="34" charset="0"/>
              </a:rPr>
              <a:t>This is a painting of a young woman by Pablo Picasso.  Does it actually look like a young woman?</a:t>
            </a:r>
            <a:endParaRPr lang="en-US" altLang="en-US">
              <a:solidFill>
                <a:srgbClr val="66FF66"/>
              </a:solidFill>
            </a:endParaRPr>
          </a:p>
        </p:txBody>
      </p:sp>
    </p:spTree>
  </p:cSld>
  <p:clrMapOvr>
    <a:masterClrMapping/>
  </p:clrMapOvr>
  <p:transition spd="slow">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26">
            <a:extLst>
              <a:ext uri="{FF2B5EF4-FFF2-40B4-BE49-F238E27FC236}">
                <a16:creationId xmlns:a16="http://schemas.microsoft.com/office/drawing/2014/main" id="{B493B3AB-962D-4091-BC4C-1AF92D91AA51}"/>
              </a:ext>
            </a:extLst>
          </p:cNvPr>
          <p:cNvSpPr>
            <a:spLocks noGrp="1" noChangeArrowheads="1"/>
          </p:cNvSpPr>
          <p:nvPr>
            <p:ph type="title"/>
          </p:nvPr>
        </p:nvSpPr>
        <p:spPr>
          <a:xfrm>
            <a:off x="228600" y="457200"/>
            <a:ext cx="8686800" cy="1143000"/>
          </a:xfrm>
        </p:spPr>
        <p:txBody>
          <a:bodyPr/>
          <a:lstStyle/>
          <a:p>
            <a:r>
              <a:rPr lang="en-US" altLang="en-US" sz="5400">
                <a:solidFill>
                  <a:srgbClr val="CC00FF"/>
                </a:solidFill>
                <a:latin typeface="Comic Sans MS" panose="030F0702030302020204" pitchFamily="66" charset="0"/>
              </a:rPr>
              <a:t>Is this really an Atom?</a:t>
            </a:r>
          </a:p>
        </p:txBody>
      </p:sp>
      <p:sp>
        <p:nvSpPr>
          <p:cNvPr id="31747" name="Rectangle 1027">
            <a:extLst>
              <a:ext uri="{FF2B5EF4-FFF2-40B4-BE49-F238E27FC236}">
                <a16:creationId xmlns:a16="http://schemas.microsoft.com/office/drawing/2014/main" id="{EB5DC36C-6C93-AD67-50F3-1BE599EF745B}"/>
              </a:ext>
            </a:extLst>
          </p:cNvPr>
          <p:cNvSpPr>
            <a:spLocks noGrp="1" noChangeArrowheads="1"/>
          </p:cNvSpPr>
          <p:nvPr>
            <p:ph type="body" sz="half" idx="1"/>
          </p:nvPr>
        </p:nvSpPr>
        <p:spPr>
          <a:xfrm>
            <a:off x="0" y="5181600"/>
            <a:ext cx="4191000" cy="1295400"/>
          </a:xfrm>
        </p:spPr>
        <p:txBody>
          <a:bodyPr/>
          <a:lstStyle/>
          <a:p>
            <a:pPr algn="ctr">
              <a:buFont typeface="Monotype Sorts" pitchFamily="2" charset="2"/>
              <a:buNone/>
            </a:pPr>
            <a:r>
              <a:rPr lang="en-US" altLang="en-US" sz="2000" b="1">
                <a:solidFill>
                  <a:schemeClr val="tx2"/>
                </a:solidFill>
              </a:rPr>
              <a:t>    The model above represents the most modern version of the atom. </a:t>
            </a:r>
          </a:p>
          <a:p>
            <a:pPr algn="ctr">
              <a:buFont typeface="Monotype Sorts" pitchFamily="2" charset="2"/>
              <a:buNone/>
            </a:pPr>
            <a:r>
              <a:rPr lang="en-US" altLang="en-US" sz="2000" b="1">
                <a:solidFill>
                  <a:schemeClr val="tx2"/>
                </a:solidFill>
              </a:rPr>
              <a:t>   (Artist drawing</a:t>
            </a:r>
            <a:r>
              <a:rPr lang="en-US" altLang="en-US" sz="2000" b="1">
                <a:solidFill>
                  <a:schemeClr val="tx2"/>
                </a:solidFill>
                <a:effectLst/>
              </a:rPr>
              <a:t>)</a:t>
            </a:r>
            <a:r>
              <a:rPr lang="en-US" altLang="en-US" sz="2000">
                <a:solidFill>
                  <a:schemeClr val="tx2"/>
                </a:solidFill>
              </a:rPr>
              <a:t> </a:t>
            </a:r>
          </a:p>
        </p:txBody>
      </p:sp>
      <p:pic>
        <p:nvPicPr>
          <p:cNvPr id="31756" name="Picture 1036">
            <a:extLst>
              <a:ext uri="{FF2B5EF4-FFF2-40B4-BE49-F238E27FC236}">
                <a16:creationId xmlns:a16="http://schemas.microsoft.com/office/drawing/2014/main" id="{2513A6E7-A5ED-766E-6609-25E09E94DF20}"/>
              </a:ext>
            </a:extLst>
          </p:cNvPr>
          <p:cNvPicPr>
            <a:picLocks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838200" y="1981200"/>
            <a:ext cx="2898775" cy="3048000"/>
          </a:xfrm>
        </p:spPr>
      </p:pic>
      <p:pic>
        <p:nvPicPr>
          <p:cNvPr id="31757" name="Picture 1037">
            <a:extLst>
              <a:ext uri="{FF2B5EF4-FFF2-40B4-BE49-F238E27FC236}">
                <a16:creationId xmlns:a16="http://schemas.microsoft.com/office/drawing/2014/main" id="{835E3362-DCE7-FE47-88A9-9D30662AA9C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600" y="3733800"/>
            <a:ext cx="2743200" cy="2743200"/>
          </a:xfrm>
          <a:prstGeom prst="rect">
            <a:avLst/>
          </a:prstGeom>
          <a:noFill/>
          <a:extLst>
            <a:ext uri="{909E8E84-426E-40DD-AFC4-6F175D3DCCD1}">
              <a14:hiddenFill xmlns:a14="http://schemas.microsoft.com/office/drawing/2010/main">
                <a:solidFill>
                  <a:srgbClr val="FFFFFF"/>
                </a:solidFill>
              </a14:hiddenFill>
            </a:ext>
          </a:extLst>
        </p:spPr>
      </p:pic>
      <p:sp>
        <p:nvSpPr>
          <p:cNvPr id="31758" name="Text Box 1038">
            <a:extLst>
              <a:ext uri="{FF2B5EF4-FFF2-40B4-BE49-F238E27FC236}">
                <a16:creationId xmlns:a16="http://schemas.microsoft.com/office/drawing/2014/main" id="{4BD6CC47-53DB-EFCF-0DA6-34878AA71CED}"/>
              </a:ext>
            </a:extLst>
          </p:cNvPr>
          <p:cNvSpPr txBox="1">
            <a:spLocks noChangeArrowheads="1"/>
          </p:cNvSpPr>
          <p:nvPr/>
        </p:nvSpPr>
        <p:spPr bwMode="auto">
          <a:xfrm>
            <a:off x="4038600" y="1676400"/>
            <a:ext cx="48768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b="1">
                <a:solidFill>
                  <a:schemeClr val="tx2"/>
                </a:solidFill>
                <a:effectLst>
                  <a:outerShdw blurRad="38100" dist="38100" dir="2700000" algn="tl">
                    <a:srgbClr val="000000"/>
                  </a:outerShdw>
                </a:effectLst>
                <a:latin typeface="Tahoma" panose="020B0604030504040204" pitchFamily="34" charset="0"/>
              </a:rPr>
              <a:t>Many of the models that you have seen may look like the one below. It shows the parts and structure of the atom.   Even though we do not know what an atom looks like,  scientific  models must be based on evidence.  </a:t>
            </a:r>
          </a:p>
        </p:txBody>
      </p:sp>
    </p:spTree>
  </p:cSld>
  <p:clrMapOvr>
    <a:masterClrMapping/>
  </p:clrMapOvr>
  <p:transition spd="slow">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4A8C559E-5040-DCC0-0FED-A2D490664580}"/>
              </a:ext>
            </a:extLst>
          </p:cNvPr>
          <p:cNvSpPr>
            <a:spLocks noGrp="1" noChangeArrowheads="1"/>
          </p:cNvSpPr>
          <p:nvPr>
            <p:ph type="title"/>
          </p:nvPr>
        </p:nvSpPr>
        <p:spPr>
          <a:xfrm>
            <a:off x="533400" y="457200"/>
            <a:ext cx="8305800" cy="1143000"/>
          </a:xfrm>
        </p:spPr>
        <p:txBody>
          <a:bodyPr/>
          <a:lstStyle/>
          <a:p>
            <a:r>
              <a:rPr lang="en-US" altLang="en-US" sz="6000" b="1">
                <a:solidFill>
                  <a:srgbClr val="CC00FF"/>
                </a:solidFill>
                <a:latin typeface="Comic Sans MS" panose="030F0702030302020204" pitchFamily="66" charset="0"/>
              </a:rPr>
              <a:t>Indirect Evidence</a:t>
            </a:r>
            <a:endParaRPr lang="en-US" altLang="en-US" sz="5400">
              <a:solidFill>
                <a:srgbClr val="FF0000"/>
              </a:solidFill>
              <a:latin typeface="Comic Sans MS" panose="030F0702030302020204" pitchFamily="66" charset="0"/>
            </a:endParaRPr>
          </a:p>
        </p:txBody>
      </p:sp>
      <p:sp>
        <p:nvSpPr>
          <p:cNvPr id="22531" name="Rectangle 3">
            <a:extLst>
              <a:ext uri="{FF2B5EF4-FFF2-40B4-BE49-F238E27FC236}">
                <a16:creationId xmlns:a16="http://schemas.microsoft.com/office/drawing/2014/main" id="{A3C84500-2196-80BA-0695-AD29EE057BAE}"/>
              </a:ext>
            </a:extLst>
          </p:cNvPr>
          <p:cNvSpPr>
            <a:spLocks noGrp="1" noChangeArrowheads="1"/>
          </p:cNvSpPr>
          <p:nvPr>
            <p:ph type="body" idx="1"/>
          </p:nvPr>
        </p:nvSpPr>
        <p:spPr>
          <a:xfrm>
            <a:off x="228600" y="1752600"/>
            <a:ext cx="8686800" cy="4648200"/>
          </a:xfrm>
        </p:spPr>
        <p:txBody>
          <a:bodyPr/>
          <a:lstStyle/>
          <a:p>
            <a:pPr algn="ctr">
              <a:buFont typeface="Monotype Sorts" pitchFamily="2" charset="2"/>
              <a:buNone/>
            </a:pPr>
            <a:r>
              <a:rPr lang="en-US" altLang="en-US" b="1">
                <a:solidFill>
                  <a:schemeClr val="tx2"/>
                </a:solidFill>
              </a:rPr>
              <a:t>Indirect Evidence is evidence gathered without being able to directly observe the object.   The </a:t>
            </a:r>
            <a:r>
              <a:rPr lang="en-US" altLang="en-US" b="1" i="1">
                <a:solidFill>
                  <a:srgbClr val="66FF66"/>
                </a:solidFill>
              </a:rPr>
              <a:t>Atomic - Molecular Theory of Matter</a:t>
            </a:r>
            <a:r>
              <a:rPr lang="en-US" altLang="en-US" b="1">
                <a:solidFill>
                  <a:schemeClr val="tx2"/>
                </a:solidFill>
              </a:rPr>
              <a:t>  is based upon a vast amount of indirect evidence gathered over a long period of time.  Just like pieces being added to a puzzle, each new bit of information  gives us a better understanding of atoms.</a:t>
            </a:r>
            <a:r>
              <a:rPr lang="en-US" altLang="en-US">
                <a:solidFill>
                  <a:srgbClr val="66FF66"/>
                </a:solidFill>
              </a:rPr>
              <a:t> </a:t>
            </a:r>
            <a:r>
              <a:rPr lang="en-US" altLang="en-US"/>
              <a:t> </a:t>
            </a:r>
          </a:p>
        </p:txBody>
      </p:sp>
    </p:spTree>
  </p:cSld>
  <p:clrMapOvr>
    <a:masterClrMapping/>
  </p:clrMapOvr>
  <p:transition spd="slow">
    <p:zoom/>
  </p:transition>
</p:sld>
</file>

<file path=ppt/theme/theme1.xml><?xml version="1.0" encoding="utf-8"?>
<a:theme xmlns:a="http://schemas.openxmlformats.org/drawingml/2006/main" name="Whirlpool">
  <a:themeElements>
    <a:clrScheme name="">
      <a:dk1>
        <a:srgbClr val="000066"/>
      </a:dk1>
      <a:lt1>
        <a:srgbClr val="CCECFF"/>
      </a:lt1>
      <a:dk2>
        <a:srgbClr val="0000CC"/>
      </a:dk2>
      <a:lt2>
        <a:srgbClr val="CCFFFF"/>
      </a:lt2>
      <a:accent1>
        <a:srgbClr val="CC99FF"/>
      </a:accent1>
      <a:accent2>
        <a:srgbClr val="9999FF"/>
      </a:accent2>
      <a:accent3>
        <a:srgbClr val="AAAAE2"/>
      </a:accent3>
      <a:accent4>
        <a:srgbClr val="AEC9DA"/>
      </a:accent4>
      <a:accent5>
        <a:srgbClr val="E2CAFF"/>
      </a:accent5>
      <a:accent6>
        <a:srgbClr val="8A8AE7"/>
      </a:accent6>
      <a:hlink>
        <a:srgbClr val="CCFFFF"/>
      </a:hlink>
      <a:folHlink>
        <a:srgbClr val="CCECFF"/>
      </a:folHlink>
    </a:clrScheme>
    <a:fontScheme name="Whirlpoo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Whirlpool 1">
        <a:dk1>
          <a:srgbClr val="000066"/>
        </a:dk1>
        <a:lt1>
          <a:srgbClr val="CCECFF"/>
        </a:lt1>
        <a:dk2>
          <a:srgbClr val="0000CC"/>
        </a:dk2>
        <a:lt2>
          <a:srgbClr val="CCFFFF"/>
        </a:lt2>
        <a:accent1>
          <a:srgbClr val="CC99FF"/>
        </a:accent1>
        <a:accent2>
          <a:srgbClr val="9999FF"/>
        </a:accent2>
        <a:accent3>
          <a:srgbClr val="AAAAE2"/>
        </a:accent3>
        <a:accent4>
          <a:srgbClr val="AEC9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2">
        <a:dk1>
          <a:srgbClr val="000066"/>
        </a:dk1>
        <a:lt1>
          <a:srgbClr val="CCECFF"/>
        </a:lt1>
        <a:dk2>
          <a:srgbClr val="6699FF"/>
        </a:dk2>
        <a:lt2>
          <a:srgbClr val="CCFFFF"/>
        </a:lt2>
        <a:accent1>
          <a:srgbClr val="CC99FF"/>
        </a:accent1>
        <a:accent2>
          <a:srgbClr val="9999FF"/>
        </a:accent2>
        <a:accent3>
          <a:srgbClr val="B8CAFF"/>
        </a:accent3>
        <a:accent4>
          <a:srgbClr val="AEC9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Designs\Whirlpool.pot</Template>
  <TotalTime>1345</TotalTime>
  <Words>1225</Words>
  <Application>Microsoft Office PowerPoint</Application>
  <PresentationFormat>On-screen Show (4:3)</PresentationFormat>
  <Paragraphs>102</Paragraphs>
  <Slides>23</Slides>
  <Notes>23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Times New Roman</vt:lpstr>
      <vt:lpstr>Tahoma</vt:lpstr>
      <vt:lpstr>Monotype Sorts</vt:lpstr>
      <vt:lpstr>Comic Sans MS</vt:lpstr>
      <vt:lpstr>Arial</vt:lpstr>
      <vt:lpstr>Whirlpool</vt:lpstr>
      <vt:lpstr>Microsoft Photo Editor 3.0 Photo</vt:lpstr>
      <vt:lpstr>PowerPoint Presentation</vt:lpstr>
      <vt:lpstr>Welcome to Atoms</vt:lpstr>
      <vt:lpstr>Atoms Part 1</vt:lpstr>
      <vt:lpstr>Atomic - Molecular   Theory of Matter</vt:lpstr>
      <vt:lpstr>Matter</vt:lpstr>
      <vt:lpstr>Scientific Models</vt:lpstr>
      <vt:lpstr>What should a Model look like?</vt:lpstr>
      <vt:lpstr>Is this really an Atom?</vt:lpstr>
      <vt:lpstr>Indirect Evidence</vt:lpstr>
      <vt:lpstr>How can Indirect Evidence be Gathered?</vt:lpstr>
      <vt:lpstr>Can a Model be Changed?</vt:lpstr>
      <vt:lpstr>Where did it all begin?</vt:lpstr>
      <vt:lpstr>History of the Atom</vt:lpstr>
      <vt:lpstr>You have finished Part 1 of this program.   See the teacher for the materials to begin Part 2. </vt:lpstr>
      <vt:lpstr>Atoms Part 2</vt:lpstr>
      <vt:lpstr>Atomic Structure</vt:lpstr>
      <vt:lpstr>Subatomic Particles</vt:lpstr>
      <vt:lpstr>Why are all Atoms are Electrically Neutral?</vt:lpstr>
      <vt:lpstr>Make a diagram of the Helium atom in your Study Guide. </vt:lpstr>
      <vt:lpstr>Now you are off to Jolly Old’ England!</vt:lpstr>
      <vt:lpstr> Isotopes</vt:lpstr>
      <vt:lpstr>You have now completed the Atoms PowerPoint.  See the teacher for further instructions.</vt:lpstr>
      <vt:lpstr>PowerPoint Presentation</vt:lpstr>
    </vt:vector>
  </TitlesOfParts>
  <Company>Seymour Community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ATOMS</dc:title>
  <dc:creator>Seymour Community  Schools</dc:creator>
  <cp:lastModifiedBy>Nayan GRIFFITHS</cp:lastModifiedBy>
  <cp:revision>139</cp:revision>
  <cp:lastPrinted>2004-03-04T14:39:03Z</cp:lastPrinted>
  <dcterms:created xsi:type="dcterms:W3CDTF">2004-03-01T15:38:37Z</dcterms:created>
  <dcterms:modified xsi:type="dcterms:W3CDTF">2023-05-23T20:54:11Z</dcterms:modified>
</cp:coreProperties>
</file>